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AA8D50-7956-4D74-A0CE-A5A226E90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FD7A0-91DC-4D89-835A-FBCEBDD23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989ECE-90FF-4589-AD09-49D3849AD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35D16E-F7A8-4E39-889C-60EA6211F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D13D97-2C19-4F17-86BA-4085779DA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608574-959B-45F5-B2A5-602569F7A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BE3715-67A0-421A-86FE-381E0CF7B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B95B59-B26B-4877-9077-E8BF8B0D9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076C18-C0F4-4037-B509-70C5D1C91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FDB73-EAFA-4A16-B9E4-23A6A64BC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50291C-013B-433B-B1BB-E03C340D9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16136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营销活动预热细节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营销活动预热的定义和重要性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预热活动的策划与准备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预热活动的执行与监控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预热活动的效果评估与总结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营销活动预热的定义和重要性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93" r="194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营销活动预热是指在正式营销活动开始之前，通过一系列的宣传和推广手段，提高活动的知名度和参与度，为活动的成功打下基础。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预热阶段通常包括策划、宣传、推广等多个环节，目的是在活动正式开始之前吸引目标受众的关注，提高他们的参与意愿和期待感。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通过预热阶段的宣传和推广，可以让更多的人知道活动的存在，提高活动的知名度。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提高活动知名度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增加参与度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增加收益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通过提前宣传和推广，可以激发目标受众的兴趣和好奇心，增加他们参与活动的意愿和积极性。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成功的预热活动可以提升品牌形象，增强品牌的影响力和美誉度。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通过预热活动吸引更多的参与者，可以增加活动收益，提高营销效果。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在策划预热活动时，首先需要明确目标受众，针对他们的需求和特点制定相应的宣传和推广策略。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根据活动特点和目标受众，制定宣传计划，包括宣传渠道、宣传内容、宣传时间等。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制定宣传计划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通过创意策划，设计有趣、吸引人的预热活动，如抽奖、预约等，吸引目标受众的关注和参与。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创意策划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与其他品牌或机构合作推广，扩大活动的影响力和覆盖面。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合作推广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营销活动预热的策略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预热活动的策划与准备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增加用户参与度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通过有趣的预热活动，吸引用户的关注和参与，为正式活动积累人气。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引导用户行为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通过预热活动，引导用户采取特定的行为，如关注官方账号、预约活动等。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营造活动氛围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通过预热活动，提前营造出活动的氛围，让用户对正式活动充满期待。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通过预热活动，让更多潜在客户了解品牌和产品，提高品牌在目标市场的知名度。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确定预热活动的目标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官方网站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KOL合作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线下宣传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选择合适的预热渠道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利用微博、微信、抖音等社交媒体平台进行预热，覆盖广泛的用户群体。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与行业内的知名人士或意见领袖合作，通过他们的影响力传播预热信息。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在官方网站上发布预热信息，针对目标客户进行精准推送。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利用户外广告、宣传单页、海报等形式进行线下宣传，吸引本地用户关注。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制定预热活动的内容和时间表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创意内容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设计有趣、有吸引力的预热内容，如倒计时海报、悬念海报、短视频等。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发布计划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制定详细的发布计划，包括发布时间、发布渠道、发布频率等，确保预热活动的顺利进行。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根据正式活动的时间安排预热活动的时间表，确保预热活动的节奏紧凑、合理。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A/B测试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进行A/B测试，比较不同预热内容的效果，不断优化预热策略。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预热活动的执行与监控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https://d.book118.com/868116136113006036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2024-09-16T04:19:42.858</cp:lastPrinted>
  <dcterms:created xsi:type="dcterms:W3CDTF">2024-09-15T20:19:42Z</dcterms:created>
  <dcterms:modified xsi:type="dcterms:W3CDTF">2024-09-15T20:19:44Z</dcterms:modified>
</cp:coreProperties>
</file>