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374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5D7D6-B018-4A86-994E-70159E6DB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CD17B-C0CC-4C52-BB62-829E157E7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0BA5F-CEDB-421F-ABA6-52A8816BE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0FE4D-F30E-45EE-90B3-00DE06769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88097-33CE-40FB-A61E-594B6604C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F570DF-99BC-49CE-B007-1B3DE84A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B9C39-A9A1-4E29-B5D9-4C6832EE9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3D89A-F8EE-4A1C-8581-410CC02CF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8CFC7-B90C-4BDE-913D-E379FE09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14C01-D551-45B5-827C-F0962E361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B9C34-993F-4AFC-AC3C-345A1EAA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image" Target="../media/image5.png" /><Relationship Id="rId7" Type="http://schemas.openxmlformats.org/officeDocument/2006/relationships/tags" Target="../tags/tag2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5.png" /><Relationship Id="rId7" Type="http://schemas.openxmlformats.org/officeDocument/2006/relationships/tags" Target="../tags/tag2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image" Target="../media/image5.png" /><Relationship Id="rId7" Type="http://schemas.openxmlformats.org/officeDocument/2006/relationships/tags" Target="../tags/tag3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5.png" /><Relationship Id="rId7" Type="http://schemas.openxmlformats.org/officeDocument/2006/relationships/tags" Target="../tags/tag3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5.png" /><Relationship Id="rId7" Type="http://schemas.openxmlformats.org/officeDocument/2006/relationships/tags" Target="../tags/tag3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5.png" /><Relationship Id="rId7" Type="http://schemas.openxmlformats.org/officeDocument/2006/relationships/tags" Target="../tags/tag3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image" Target="../media/image5.png" /><Relationship Id="rId7" Type="http://schemas.openxmlformats.org/officeDocument/2006/relationships/tags" Target="../tags/tag3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5.png" /><Relationship Id="rId7" Type="http://schemas.openxmlformats.org/officeDocument/2006/relationships/tags" Target="../tags/tag3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image" Target="../media/image5.png" /><Relationship Id="rId7" Type="http://schemas.openxmlformats.org/officeDocument/2006/relationships/tags" Target="../tags/tag3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6.xml" /><Relationship Id="rId11" Type="http://schemas.openxmlformats.org/officeDocument/2006/relationships/tags" Target="../tags/tag337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tags" Target="../tags/tag334.xml" /><Relationship Id="rId7" Type="http://schemas.openxmlformats.org/officeDocument/2006/relationships/tags" Target="../tags/tag33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2.xml" /><Relationship Id="rId11" Type="http://schemas.openxmlformats.org/officeDocument/2006/relationships/tags" Target="../tags/tag343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image" Target="../media/image5.png" /><Relationship Id="rId7" Type="http://schemas.openxmlformats.org/officeDocument/2006/relationships/tags" Target="../tags/tag34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1.xml" /><Relationship Id="rId11" Type="http://schemas.openxmlformats.org/officeDocument/2006/relationships/tags" Target="../tags/tag352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image" Target="../media/image5.png" /><Relationship Id="rId7" Type="http://schemas.openxmlformats.org/officeDocument/2006/relationships/tags" Target="../tags/tag35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image" Target="../media/image5.png" /><Relationship Id="rId7" Type="http://schemas.openxmlformats.org/officeDocument/2006/relationships/tags" Target="../tags/tag36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image" Target="../media/image5.png" /><Relationship Id="rId7" Type="http://schemas.openxmlformats.org/officeDocument/2006/relationships/tags" Target="../tags/tag36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2.xml" /><Relationship Id="rId11" Type="http://schemas.openxmlformats.org/officeDocument/2006/relationships/tags" Target="../tags/tag373.xml" /><Relationship Id="rId2" Type="http://schemas.openxmlformats.org/officeDocument/2006/relationships/themeOverride" Target="../theme/themeOverride24.xml" /><Relationship Id="rId3" Type="http://schemas.openxmlformats.org/officeDocument/2006/relationships/notesSlide" Target="../notesSlides/notesSlide24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tags" Target="../tags/tag370.xml" /><Relationship Id="rId7" Type="http://schemas.openxmlformats.org/officeDocument/2006/relationships/tags" Target="../tags/tag37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0011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海洋腐蚀防护的现状与未来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未来展望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现状分析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建议与措施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洋环境中的腐蚀问题对人类社会和自然环境造成了巨大的影响。海洋腐蚀防护作为一门跨学科的综合性技术，旨在减缓或防止海洋环境对各种材料和结构的腐蚀损伤。本次演示将详细分析海洋腐蚀防护的现状，并探讨其未来的发展方向和建议措施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现状分析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现状分析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海洋环境中，常见的腐蚀类型包括全面腐蚀、局部腐蚀和生物腐蚀等。这些腐蚀类型可能发生在各种材料和结构上，如钢铁、混凝土和塑料等。海洋腐蚀的危害程度不容忽视，它可能导致结构失效、设备损坏、船舶和管道泄漏等严重后果。为了应对这些腐蚀问题，目前市场上存在多种防护措施，如涂层防护、阴极保护和改性防护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未来展望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未来展望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不断进步，海洋腐蚀防护在未来将迎来更多的发展机遇。新型防护技术的出现，如纳米防护、有机涂层和防污涂料等，将为海洋腐蚀防护提供更多的选择。此外，随着大数据、人工智能和物联网等技术的发展，智能防护系统将成为未来海洋腐蚀防护的重要方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未来展望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市场发展趋势方面，随着全球海洋经济的持续增长，海洋腐蚀防护市场的需求将不断扩大。更多的企业将加入到海洋腐蚀防护产品的研发和生产中，市场竞争将逐渐加剧。政府相关政策对海洋腐蚀防护的影响也将逐渐显现，包括环境保护政策、防腐蚀技术创新政策和产业发展政策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建议与措施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建议与措施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针对海洋腐蚀防护的现状和未来发展，本次演示提出以下建议和措施：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1、选用恰当的防腐材料：在材料选择上，应优先选用耐腐蚀、环保型材料，以满足海洋环境的特殊要求。此外，可以考虑采用新型防护材料和技术，如纳米材料、防腐涂料和缓蚀剂等。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建议与措施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2、科学防护：在防护措施上，应注重科学性与实用性相结合。例如，可以采用多重防护策略，包括涂层保护、阴极保护和改性防护等方法的综合应用。同时，加强设备的维护和检修，及时发现并处理腐蚀问题。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建议与措施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3、加强海洋生态保护：海洋环境的保护与生态系统的维护密切相关。应重视海洋生态环境的保护，减少污染物的排放，加强生态恢复工作，以降低腐蚀危害的风险。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建议与措施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4、推动技术创新：加大对海洋腐蚀防护领域的技术研究与创新投入，推动防腐蚀技术的持续更新与升级。同时，加强与高校、科研机构的合作，培养和引进专业的技术人才，提升行业的整体技术水平。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建议与措施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5、强化政策引导：政府应充分发挥其在海洋腐蚀防护领域的引导作用，制定有利于行业发展的政策，提供优惠的税收和金融支持，鼓励更多的企业投身于海洋腐蚀防护领域。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洋工程结构和船舶在海洋环境中面临着严重的腐蚀威胁。有效的腐蚀防护措施对于保障这些结构的安全性和稳定性至关重要。本次演示将介绍海洋工程结构与船舶腐蚀防护的现状，分析存在的问题，并探讨未来的发展趋势和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背景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背景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洋工程结构和船舶通常需要在复杂多变的海洋环境中运行。这些环境因素包括高盐度、富营养化、高温、高压等，加之强烈的海浪和生物污损，导致结构和船舶的腐蚀速率加快。因此，理解和应对海洋工程结构与船舶的腐蚀问题具有重要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现状分析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现状分析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目前，海洋工程结构和船舶的腐蚀类型主要包括均匀腐蚀、点蚀、缝隙腐蚀和生物污损等。这些腐蚀类型在不同结构和船舶的不同部位都有发生，且对结构和船舶的安全性、稳定性以及使用寿命产生严重影响。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现状分析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尽管目前已经采取了多种防护措施，如使用耐腐蚀材料、阴极保护、涂层保护等，但仍然存在一些问题。例如，耐腐蚀材料的研发和选用受限于成本和可获得性；阴极保护系统在复杂海洋环境中的稳定性和长期有效性有待提高；涂层保护在海洋环境中易受到冲击和损伤，需要定期维修和更换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趋势分析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https://d.book118.com/868120011035006030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25</Slides>
  <Notes>24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引言</vt:lpstr>
      <vt:lpstr>PowerPoint Presentation</vt:lpstr>
      <vt:lpstr>现状分析</vt:lpstr>
      <vt:lpstr>PowerPoint Presentation</vt:lpstr>
      <vt:lpstr>未来展望</vt:lpstr>
      <vt:lpstr>未来展望</vt:lpstr>
      <vt:lpstr>PowerPoint Presentation</vt:lpstr>
      <vt:lpstr>建议与措施</vt:lpstr>
      <vt:lpstr>建议与措施</vt:lpstr>
      <vt:lpstr>建议与措施</vt:lpstr>
      <vt:lpstr>建议与措施</vt:lpstr>
      <vt:lpstr>建议与措施</vt:lpstr>
      <vt:lpstr>PowerPoint Presentation</vt:lpstr>
      <vt:lpstr>PowerPoint Presentation</vt:lpstr>
      <vt:lpstr>引言</vt:lpstr>
      <vt:lpstr>PowerPoint Presentation</vt:lpstr>
      <vt:lpstr>背景</vt:lpstr>
      <vt:lpstr>PowerPoint Presentation</vt:lpstr>
      <vt:lpstr>现状分析</vt:lpstr>
      <vt:lpstr>现状分析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2024-09-06T14:44:58.124</cp:lastPrinted>
  <dcterms:created xsi:type="dcterms:W3CDTF">2024-09-06T06:44:58Z</dcterms:created>
  <dcterms:modified xsi:type="dcterms:W3CDTF">2024-09-06T06:45:05Z</dcterms:modified>
</cp:coreProperties>
</file>