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C2FD6-979C-40F7-964B-B4491FFC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B98E-5A8A-48F1-9EA4-4DA9305C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51D9-4214-4CB8-A617-1D00CE62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1377C-369E-4609-8920-38CE9449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7207A-F40C-428A-A8C1-CF84E1DF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EAB5E-2A42-4FEC-86A1-4BE08C1E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97C52-7774-4316-AD75-044ADA42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D2612-DAED-4E21-8400-5259E0AA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C7148-DF8D-48E8-83EE-5A72BCAB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F144-65AE-4A8B-8F10-6B78B48A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0DD10-81D2-4277-A155-F6FA1177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105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快餐行业工作总结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快餐行业是指提供快速、方便食品和饮料服务的行业，包括快餐店、外卖店、咖啡店等。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快餐行业具有快速、方便、价格实惠、口味多样等特点，满足了现代人忙碌生活节奏下的饮食需求。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快餐行业起源于20世纪初的美国，随着经济的发展和城市化进程的加速，快餐行业逐渐成为全球性的产业。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随着健康饮食观念的普及和消费者口味的多样化，快餐行业正朝着健康、品质、特色和创新的方向发展。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全球快餐市场规模庞大，据统计，2019年全球快餐市场规模已经超过5000亿美元。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快餐行业竞争激烈，各大品牌通过创新、品质和服务等手段争夺市场份额。同时，随着科技的发展，数字化和智能化也成为了快餐行业竞争的新焦点。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快餐行业的市场规模与竞争格局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确保快餐食品的品质、卫生和口感，提供优质的服务，保持餐厅整洁和安全。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具备基本的烹饪技能和服务意识，能够承受高强度的工作压力，具备良好的团队合作精神。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快餐行业的工作职责与要求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按照规定的操作流程，准备食材、制作食品、提供服务，并保持工作区域的清洁和卫生。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遵守食品安全和卫生标准，保持工作场所的整洁和安全，遵循公司的规章制度和操作流程。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快餐行业的工作挑战与机遇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高强度的工作压力、快速的工作节奏、多样化的客户需求以及市场竞争激烈。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随着快餐行业的快速发展，就业机会不断增加，同时也有很多晋升和发展的机会。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https://d.book118.com/868121057044006027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2024-09-05T03:28:26.846</cp:lastPrinted>
  <dcterms:created xsi:type="dcterms:W3CDTF">2024-09-04T19:28:26Z</dcterms:created>
  <dcterms:modified xsi:type="dcterms:W3CDTF">2024-09-04T19:28:28Z</dcterms:modified>
</cp:coreProperties>
</file>