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F2B10-C53B-4D5C-80C1-5FE3CFFA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CD93F-E11D-4B5E-A330-8C379456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0B514-0A72-44DB-946E-E1DFDEA9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7AE91-0EC0-4586-8FFB-55EA9DF01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BF5A1-0B60-463A-AFB5-2C0BF80D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17A07-AB74-4A5C-BA23-49AB1378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CFECA-7452-455A-8ED7-A8F11134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DB6E2-CE2E-4CA1-9A3A-9EB946BE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EAD92-D333-4AAA-BE89-D76C6FB0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B61BC-EFA4-45F4-98D8-A9E9462A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27DE4-3871-4AA6-A7E4-4A8E0800B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106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新型组织对领导的要求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新型组织对领导素质要求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新型组织对领导技能要求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新型组织对领导角色定位要求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如何提升领导力以适应新型组织要求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随着全球化和数字化的深入发展，企业面临的市场环境和竞争态势日益复杂多变，对领导者的能力和素质提出了更高的要求。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全球化与数字化时代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新型组织注重创新、敏捷和适应性，要求领导者具备引领变革、推动创新的能力，以适应不断变化的市场需求和竞争环境。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组织变革与创新需求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随着员工队伍年轻化、知识化，以及企业价值观的转变，领导力发展趋势也在发生变化，更加强调以人为本、激发员工潜能和营造积极企业文化。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新型组织特点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扁平化组织结构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新型组织倾向于扁平化结构，减少管理层级，提高决策效率和响应速度，要求领导者具备跨层级、跨部门协作的能力。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员工参与与赋权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新型组织重视员工参与和赋权，激发员工潜能和创造力，要求领导者具备倾听员工意见、引导员工发展的能力。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强调创新与敏捷性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新型组织注重创新和敏捷性，能够快速响应市场变化和客户需求，要求领导者具备创新思维和敏锐的市场洞察力。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跨界合作与生态系统思维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新型组织倡导跨界合作和生态系统思维，与合作伙伴共同创造价值，要求领导者具备开放心态、资源整合和跨界合作的能力。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领导力是指领导者在特定情境下，通过影响和激励他人，实现组织目标的能力。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领导力表现为领导者对团队成员和利益相关者的影响，引导他们朝着共同目标努力。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领导力涉及领导者与追随者之间的互动过程，包括沟通、协作、决策等环节。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931" r="2293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领导力是一种过程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领导者为组织设定明确的目标和愿景，引导团队成员朝着共同方向努力。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领导者通过激励和鼓舞员工，提高他们的工作积极性和绩效。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领导者促进团队成员之间的协作和沟通，营造积极的团队氛围。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领导者在变革中扮演关键角色，引导组织适应外部环境的变化。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指引方向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应对变革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领导力在组织中的作用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领导力影响组织文化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领导者的行为和态度对组织文化产生深远影响，塑造着组织的价值观和行为规范。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领导力推动组织变革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在面对变革时，领导者需要具备前瞻性和创新能力，引领组织实现转型和发展。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领导力是组织管理的基础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有效的组织管理需要领导者的引导和协调，领导力是组织管理的核心。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领导力与组织管理关系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新型组织对领导素质要求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能够洞察行业趋势，把握市场机遇，制定并执行符合组织长远发展的战略规划。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战略眼光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在复杂多变的环境中，能够迅速分析形势，做出科学、合理的决策，并承担决策带来的责任。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战略眼光与决策能力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具备开放、发散的思维模式，勇于挑战传统观念，推动组织变革和创新。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持续学习新知识、新技能，不断提升个人和组织的竞争力，适应快速变化的市场环境。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创新思维与学习能力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19" b="99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善于激发团队成员的积极性和创造力，构建高效协作的团队氛围，实现共同目标。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具备良好的沟通技巧和倾听能力，能够清晰表达自己的想法，理解他人的需求，促进团队内外的有效沟通。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08" r="14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坚守诚信原则，言行一致，以身作则，为组织树立正面榜样。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对组织、团队成员和社会负责，积极履行领导职责，勇于承担责任和压力。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诚信正直与责任心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新型组织对领导技能要求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https://d.book118.com/868121061044006027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2024-09-05T03:28:27.485</cp:lastPrinted>
  <dcterms:created xsi:type="dcterms:W3CDTF">2024-09-04T19:28:27Z</dcterms:created>
  <dcterms:modified xsi:type="dcterms:W3CDTF">2024-09-04T19:28:29Z</dcterms:modified>
</cp:coreProperties>
</file>