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9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AE455-B1BF-4F03-8D23-2D0BD5984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A6E80-5AF9-4E97-8698-17A2BCF5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3A148-DEE8-4C22-A6B5-B4035274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04E3B-5543-4725-BBC0-ECE15DB4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4D522-6D96-4C36-BAE7-BA45CA52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F3029-FBF0-473B-A5FB-42BE0DA3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DD6FC-820A-4873-AF46-494A30E4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03FDF-11FD-41FC-B9E7-FDC4B425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2514A-0FAF-4018-A053-70883859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0B4E6-436E-445F-8CE8-D4380437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47DBC-5986-4ACC-9F9D-34F521F0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933" r:id="rId2"/>
    <p:sldLayoutId id="2147503934" r:id="rId3"/>
    <p:sldLayoutId id="2147503935" r:id="rId4"/>
    <p:sldLayoutId id="2147503936" r:id="rId5"/>
    <p:sldLayoutId id="2147503937" r:id="rId6"/>
    <p:sldLayoutId id="2147503938" r:id="rId7"/>
    <p:sldLayoutId id="2147503939" r:id="rId8"/>
    <p:sldLayoutId id="2147503940" r:id="rId9"/>
    <p:sldLayoutId id="2147503941" r:id="rId10"/>
    <p:sldLayoutId id="214750394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21401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丝网除雾器方案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丝网除雾器设计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丝网除雾器应用案例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丝网除雾器选型与维护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丝网除雾器市场前景与发展趋势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丝网除雾器方案概述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丝网除雾器方案概述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丝网除雾器原理</a:t>
            </a:r>
            <a:endParaRPr lang="zh-CN" altLang="en-US"/>
          </a:p>
        </p:txBody>
      </p:sp>
      <p:sp>
        <p:nvSpPr>
          <p:cNvPr id="10490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丝网除雾器具有较高的除雾效率，可广泛应用于化工、环保等领域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利用丝网除雾器去除气体中的雾滴，提高产品质量和环保性能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通过丝网除雾器的工作原理，实现高效除雾，降低生产成本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丝网除雾器的设计需考虑气体的流量、压力、温度等因素，以确保最佳的除雾效果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丝网除雾器应用范围</a:t>
            </a:r>
            <a:endParaRPr lang="zh-CN" altLang="en-US"/>
          </a:p>
        </p:txBody>
      </p:sp>
      <p:sp>
        <p:nvSpPr>
          <p:cNvPr id="10491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化工行业：用于去除酸雾、碱雾、水蒸气等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环保行业：用于处理烟气、尾气等排放，减少雾霾的产生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电子行业：用于净化空气，保护电子设备免受腐蚀和污染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制药行业：用于去除反应釜内的雾气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丝网除雾器优势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易于清洗：丝网除雾器结构简单，拆装方便，可快速清洗和更换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高效除雾：能够去除溶液中99%以上的雾滴，提高产品质量和收率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长寿命：丝网除雾器采用优质不锈钢材质，耐腐蚀、耐磨损，使用寿命长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适应性强：可用于各种不同的溶液和操作条件，性能稳定可靠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8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丝网除雾器设计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丝网除雾器结构设计</a:t>
            </a:r>
            <a:endParaRPr lang="zh-CN" altLang="en-US"/>
          </a:p>
        </p:txBody>
      </p:sp>
      <p:sp>
        <p:nvSpPr>
          <p:cNvPr id="10493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丝网除雾器材料选择：选用耐腐蚀、耐磨损的材料，如不锈钢、聚酯等。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丝网除雾器结构形式：分为单层除雾器和多层除雾器，可根据实际需求进行选择。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丝网除雾器安装方式：可采用水平安装或垂直安装，具体安装方式需根据设备布置情况进行选择。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丝网除雾器清洗方式：采用反冲洗或高压水清洗等方式，确保丝网除雾器的清洁和除雾效果。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丝网材料选择</a:t>
            </a:r>
            <a:endParaRPr lang="zh-CN" altLang="en-US"/>
          </a:p>
        </p:txBody>
      </p:sp>
      <p:sp>
        <p:nvSpPr>
          <p:cNvPr id="104943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孔径：根据气体流量和雾滴粒径确定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材质：不锈钢、镍合金、铜等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耐腐蚀性：考虑气体腐蚀性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耐磨性：考虑气体流速和颗粒物冲击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丝网目数与除雾效率的关系</a:t>
            </a:r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丝网目数越多，除雾效率越高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丝网目数与除雾效率呈正相关关系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丝网目数过少会导致除雾效果不佳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丝网目数过多会增加制造成本和阻力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丝网除雾器的安装方式</a:t>
            </a:r>
            <a:endParaRPr lang="zh-CN" altLang="en-US"/>
          </a:p>
        </p:txBody>
      </p:sp>
      <p:sp>
        <p:nvSpPr>
          <p:cNvPr id="10495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安装位置：丝网除雾器应安装在蒸发器出口管道上，以除去因蒸发而产生的气体中的雾气。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安装要求：安装时应确保丝网除雾器的入口和出口管道连接正确，以避免气流短路或产生额外的压降。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维护保养：安装完成后，应对丝网除雾器进行定期检查和维护，以确保其正常工作和延长使用寿命。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安装方式：丝网除雾器可以采用水平或垂直安装方式，具体取决于管道布置和设备规格。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67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丝网除雾器应用案例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https://d.book118.com/868122140135006030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丝网除雾器方案</vt:lpstr>
      <vt:lpstr>目录</vt:lpstr>
      <vt:lpstr>丝网除雾器方案概述</vt:lpstr>
      <vt:lpstr>丝网除雾器原理</vt:lpstr>
      <vt:lpstr>丝网除雾器应用范围</vt:lpstr>
      <vt:lpstr>丝网除雾器优势</vt:lpstr>
      <vt:lpstr>丝网除雾器设计</vt:lpstr>
      <vt:lpstr>丝网除雾器结构设计</vt:lpstr>
      <vt:lpstr>丝网材料选择</vt:lpstr>
      <vt:lpstr>丝网目数与除雾效率的关系</vt:lpstr>
      <vt:lpstr>丝网除雾器的安装方式</vt:lpstr>
      <vt:lpstr>丝网除雾器应用案例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2024-09-07T12:42:16.834</cp:lastPrinted>
  <dcterms:created xsi:type="dcterms:W3CDTF">2024-09-07T04:42:16Z</dcterms:created>
  <dcterms:modified xsi:type="dcterms:W3CDTF">2024-09-07T04:42:19Z</dcterms:modified>
</cp:coreProperties>
</file>