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6D3A4E-2C80-4E79-B33D-BA4B1E3E2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7ED1B7-87F6-485D-B93B-34B55AD3F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C56DDD-253E-4261-899A-E4D32367D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FAA9C1-F235-44A1-9304-8A2FD0797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58BDA3-A181-4A2F-8EB0-271C381CD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A96C5A-56FA-489C-9DC7-F6E34531D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361D49-37A0-4E7A-8D0D-4BD6E8337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020BCA-DB2F-4B16-A54C-895C3241A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06F795-C1BF-4E3A-92C3-70E423B1C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BE27E6-A3C2-4C65-988D-176D32DB5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73391E-2586-43DC-9CEF-9DA9A1515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12300301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护理核心论文分享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护理实践中的挑战与对策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护理教育与培训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护理科研的发展与成果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本文旨在分享关于护理领域的核心论文，为读者提供有关护理实践和研究的重要信息。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随着医疗技术的不断发展和人们对健康需求的日益增长，护理学作为医学领域的重要组成部分，其研究和实践成果对于提高医疗质量和改善患者健康具有重要意义。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分享的目的和背景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护理实践中的关键问题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本文重点探讨了护理实践中存在的关键问题，如患者安全、护理质量、护士职业发展等。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研究方法和结论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通过综述相关文献和实证研究，本文总结了当前护理实践中的研究方法和结论，为未来的研究和实践提供了参考和借鉴。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实践建议和展望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基于研究结果，本文提出了针对护理实践的建议和展望，旨在推动护理行业的持续发展和进步。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论文的核心观点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护理人员承担着照顾患者、监测病情、执行医嘱、开展健康教育等职责，是医疗团队中不可或缺的一员。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护理工作的质量和效果直接影响到患者的治疗效果和康复水平，对医疗质量和安全具有重要影响。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22521" b="2252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85" r="958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6948" b="16948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护理是医疗体系的重要组成部分，与医疗、药学等其他学科共同协作，为患者的健康提供全方位的保障。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护理在医疗体系中的地位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优质的护理服务能够减轻患者的痛苦、提高患者的舒适度，有助于患者快速康复。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护理人员对患者进行心理疏导和支持，有助于缓解患者的焦虑、抑郁等不良情绪，增强患者的信心和配合度。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38" b="783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38" b="783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护理人员对患者进行健康教育和指导，有助于提高患者的健康素养和自我管理能力，预防疾病复发和并发症。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745" b="7745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护理对患者的积极影响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71" b="217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894" b="489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护理行业的未来发展趋势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随着医疗技术的不断进步和人们对健康需求的不断提高，护理行业将面临更多的挑战和机遇。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未来护理行业将更加注重专业化和精细化发展，护理人员需要不断更新知识和技能，提高专业素养和服务水平。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未来护理行业将更加注重人文关怀和整体性照顾，关注患者的心理、社会和文化需求，为患者提供更加全面、个性化的服务。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护理实践中的挑战与对策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0534" r="1053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821" r="1682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由于护士短缺，现有的护士经常超负荷工作，影响护理质量。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人力资源不足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新的医疗技术和设备不断涌现，对护士的专业技能提出了更高的要求。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技术更新迅速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患者的健康状况和需求各不相同，对护理服务的个性化和精细化提出了更高的要求。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患者需求多样化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医疗体系的改革对护理服务的模式和内容产生了深远的影响，需要护士不断适应和调整。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医疗体系改革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当前护理实践中面临的主要问题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通过定期的培训和教育，提高护士的专业技能和服务意识。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加强护士培训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通过合理的薪酬体系和晋升通道，激励护士提供更优质的护理服务。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引入激励机制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建立完善的质量控制体系，定期对护理服务进行评估和改进。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实施质量控制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加强与患者的沟通，及时了解患者的需求和反馈，提高患者的满意度。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强化患者沟通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提高护理质量的策略和方法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https://d.book118.com/868123003011006044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2024-09-23T21:32:44.578</cp:lastPrinted>
  <dcterms:created xsi:type="dcterms:W3CDTF">2024-09-23T13:32:44Z</dcterms:created>
  <dcterms:modified xsi:type="dcterms:W3CDTF">2024-09-23T13:32:46Z</dcterms:modified>
</cp:coreProperties>
</file>