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122477-C3C3-47CF-A29A-09D4B21F5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8757E-7E6B-4913-98C2-F20AF484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BA6171-870B-413D-B45B-22CCD0D76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507955-0476-4D53-B8FE-70FAB8333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895004-716E-42DF-AB13-A4D67E0BE9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379A0-6DF7-481A-87A8-20045924CB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C4046E-2BFF-495D-9C32-D8E821017C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C1575-9E55-4801-AF1A-6F500CB0E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CC754-008A-4EC9-A461-232FB02AD5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C2748-0CB9-4993-80CE-EFAC10635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B4142-AEF0-45C7-B652-E0420FAE6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23056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2023-2028年版耐高温涂料产业政府战略管理与区域发展战略研究咨询报告大纲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耐高温涂料产业概述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政府战略管理研究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区域发展战略研究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市场分析与发展预测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产业发展挑战与机遇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50" r="152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耐高温涂料作为特种涂料的重要组成部分，在航空航天、能源、交通、冶金等领域具有广泛的应用前景。随着科技的进步和产业的发展，耐高温涂料的需求量逐年增长，市场潜力巨大。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政府战略管理与区域发展对于耐高温涂料产业的推动作用日益凸显，对于优化产业结构、提升产业竞争力、促进区域经济发展具有重要意义。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本报告旨在分析2023-2028年版耐高温涂料产业政府战略管理与区域发展战略，为政府和企业提供决策参考，推动产业的健康、快速发展。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采用文献综述、案例分析、实地调研等多种研究方法，综合分析国内外耐高温涂料产业的发展现状、趋势和问题，提出针对性的政策建议和区域发展策略。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耐高温涂料产业概述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耐高温涂料是一种能够在较高温度环境下长期保持其性能的特殊涂料。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耐高温涂料定义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具有优良的耐热性、抗氧化性、耐腐蚀性等特点，广泛应用于航空航天、能源、化工等领域。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耐高温涂料特性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耐高温涂料定义与特性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全球耐高温涂料市场规模不断扩大，市场需求持续增长。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产业规模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主要集中在欧美、日本等发达国家和地区，但新兴市场发展迅速。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区域分布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市场集中度较高，少数大型企业占据主导地位。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竞争格局</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耐高温涂料产业现状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新型耐高温涂料的研发和应用成为产业发展的重要趋势，如纳米涂层、陶瓷涂层等。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环保要求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083" r="18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随着环保意识的提高，低挥发性有机化合物（VOC）含量的耐高温涂料将更受欢迎。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根据不同行业和客户需求，提供定制化的耐高温涂料解决方案将成为竞争焦点。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耐高温涂料产业发展趋势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政府战略管理研究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经济环境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研究宏观经济环境对耐高温涂料产业的影响，包括经济增长、通货膨胀、就业状况等。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分析耐高温涂料产业的技术发展趋势，包括新技术、新工艺、新材料的研发和应用。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政策法规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分析耐高温涂料产业相关的政策法规，包括国家层面的政策法规和地方层面的政策法规，评估其对产业发展的影响。</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研究政府对耐高温涂料产业的政策目标，包括提高产业竞争力、促进产业升级、保障产业安全等。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分析政府为达成这些目标所采取的措施，如财政支持、税收优惠、市场准入等。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政策执行效果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评估政府政策执行的效果，包括政策的覆盖范围、实施力度和实际效果。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产业政策制定与执行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监管体系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研究耐高温涂料产业的监管体系，包括监管机构、监管政策和监管手段。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政策评估标准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制定政策评估的标准，如产业增长、技术创新、环境保护等。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政策调整建议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根据政策评估结果，提出政策调整的建议，以更好地促进耐高温涂料产业的发展。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政策监管与评估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区域发展战略研究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区域发展概况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介绍当前区域发展的总体情况，包括经济、社会、环境等方面的发展水平。</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区域发展特点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分析区域发展的优势和劣势，包括资源、产业、人才等方面的特点。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区域发展问题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指出区域发展面临的挑战和问题，如产业结构不合理、环境污染等。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区域发展现状与特点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区域发展目标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明确区域发展的总体目标，如经济增长、社会进步、环境保护等。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区域发展定位</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根据国家发展战略和市场需求，确定区域发展的战略定位和重点发展方向。</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区域发展指标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制定具体的指标体系，用于衡量区域发展的成果和进展。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区域发展目标与定位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区域发展策略</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区域发展策略与措施</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提出实现区域发展目标的总体策略，如优化产业结构、加强科技创新、推进绿色发展等。</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区域发展措施</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制定具体的政策措施和行动计划，包括财政、税收、金融、科技等方面的支持措施。</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350">
                <a:solidFill>
                  <a:schemeClr val="dk1">
                    <a:alpha val="100000"/>
                  </a:schemeClr>
                </a:solidFill>
                <a:latin typeface="Microsoft Yahei"/>
                <a:ea typeface="Microsoft Yahei"/>
                <a:cs typeface="Microsoft Yahei"/>
              </a:rPr>
              <a:t>加强与其他地区的合作与交流，共同推动区域协同发展。</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区域合作与交流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https://d.book118.com/868123056033006030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2024-09-06T13:38:12.550</cp:lastPrinted>
  <dcterms:created xsi:type="dcterms:W3CDTF">2024-09-06T05:38:12Z</dcterms:created>
  <dcterms:modified xsi:type="dcterms:W3CDTF">2024-09-06T05:38:14Z</dcterms:modified>
</cp:coreProperties>
</file>