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FC94CF-CEDC-44E7-8C37-3DB057279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34DC12-7938-4C1B-AC57-99E57C15DE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DBBF39-B30D-4E47-8E1C-0D0535A9CA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504F5B-DE75-4341-AD2A-CF7421EF92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D041B4-56B7-4EE4-9446-F98F85204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1BC802-8FC4-439A-ADAE-F14F954C6A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7E8D15-134A-41A6-A90D-561F7DEFFA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5A6C83-F5B4-419E-82F4-B592BEC167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01AEE4-755A-4857-B2BF-A4F5C13B39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AEA129-130E-47EB-92A2-73596BFC92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97689A-5CA1-4763-BFA3-3D76D30F8A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12305603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公路港物流园管理模式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物流园概述与发展现状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公路港物流园管理核心要素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公路港物流园管理策略探讨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公路港物流园管理实践案例分析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公路港物流园管理创新路径探索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物流园概述与发展现状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物流园是一个集中了多种物流服务设施和功能的综合性区域，旨在提供高效、便捷的物流服务，降低物流成本，促进地区经济发展。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物流园具备仓储、运输、配送、加工、信息交易等基本功能，同时提供金融、保险、税务等增值服务，形成完整的物流产业链。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物流园定义及功能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物流园功能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物流园定义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958" r="219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近年来，我国物流园建设迅速，数量不断增加，规模逐渐扩大。政府加大了对物流产业的扶持力度，推动物流园向智能化、绿色化方向发展。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国内物流园发展现状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发达国家物流园建设起步较早，已经形成了较为完善的物流网络。在信息化、自动化方面取得了显著成果，同时注重环保和可持续发展。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国外物流园发展现状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国内外物流园发展现状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公路港物流园特点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以公路运输为主导，结合铁路、水路等多种运输方式，形成多式联运的综合交通枢纽。具备完善的配套设施和服务功能，提供全方位的物流服务。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公路港物流园优势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公路港物流园具有地理位置优越、交通便利的优势，能够降低物流成本，提高物流效率。同时，通过集中管理和规模化运营，有利于实现资源优化配置和可持续发展。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43" r="2504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公路港物流园特点与优势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公路港物流园管理核心要素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767" r="176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519" r="15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基础设施建设与管理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设施规划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根据物流园的功能定位和发展需求，合理规划布局各类基础设施，如道路、停车场、装卸区、仓储设施等。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设施建设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按照规划要求进行基础设施建设，确保设施的质量和实用性，满足物流园的运营需求。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设施维护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定期对基础设施进行维护和保养，确保设施的完好和正常运行，提高物流园的运营效率。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信息系统建设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构建完善的物流信息系统，实现物流信息的实时传递和处理，提高物流运作的透明度和效率。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数据分析与优化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通过大数据分析、人工智能等技术手段，对物流数据进行挖掘和分析，为物流园的运营提供决策支持。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智能化技术应用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应用物联网、自动化等技术手段，实现物流过程的自动化和智能化，提高物流园的运营效率和服务水平。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信息化技术应用与提升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合作与协同发展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积极寻求与其他物流企业、供应链上下游企业的合作，实现资源共享和协同发展，提升物流园的整体竞争力。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服务模式创新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根据市场需求和客户特点，创新服务模式，提供个性化、定制化的物流服务，满足客户的多样化需求。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业务流程优化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对物流园的运营流程进行持续优化和改进，提高运营效率和质量，降低运营成本。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运营服务模式创新与优化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公路港物流园管理策略探讨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31" r="2503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政府角色定位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政府在公路港物流园管理中应扮演规划者、协调者和监管者的角色，负责制定物流园发展规划，协调各方利益，确保物流园健康有序发展。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政府应出台一系列支持公路港物流园发展的政策，包括土地、税收、资金等方面的优惠政策，吸引更多企业入驻物流园，促进物流产业集聚。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政府角色定位及政策支持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企业间协作机制构建与完善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协作机制构建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公路港物流园内企业应建立紧密的协作关系，通过信息共享、资源互补等方式实现协同发展，提高整体竞争力。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协作机制完善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在协作过程中，应不断完善协作机制，明确各方责任和义务，建立有效的沟通和协调渠道，确保协作关系的稳定和持久。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https://d.book118.com/868123056036006032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2024-09-09T15:06:57.994</cp:lastPrinted>
  <dcterms:created xsi:type="dcterms:W3CDTF">2024-09-09T07:06:58Z</dcterms:created>
  <dcterms:modified xsi:type="dcterms:W3CDTF">2024-09-09T07:07:00Z</dcterms:modified>
</cp:coreProperties>
</file>