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07099-B6D2-4D56-9D70-938F68A67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D889C-EE1B-4E52-A95E-DAA205C50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CE5E4-0114-4C73-B4C7-CFF990E8A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4F20F-4689-47FA-AAC0-36C86C65A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ACC39C-CBC2-463C-8C85-C192FAFC0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B930D-6D8E-4F63-8B24-A5FB920C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933B9C-D970-46D7-9693-4BA93DF2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F89BE-12D4-4FCE-9FFA-25052F773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4AE22-93C6-4DEF-A920-1EE8667B8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82DA0-4136-43D3-90A8-31277BC5A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B6073-80D6-44F6-B71A-0DBFC6B24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4114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中国智能安防行业分析报告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中国智能安防行业发展现状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智能安防行业政策环境分析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中国智能安防行业市场趋势分析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智能安防行业面临的挑战与机遇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智能安防行业案例分析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社会安全需求增长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随着社会经济的发展和人们安全意识的提高，对安防产品的需求不断增长。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人工智能、物联网等新技术的不断涌现和应用，为智能安防行业的发展提供了强大的技术支撑。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政策支持促进行业发展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政府出台了一系列政策，鼓励智能安防行业的发展，为行业提供了良好的政策环境。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分析中国智能安防行业的市场现状和发展趋势。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探讨行业面临的主要问题和挑战。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提出促进智能安防行业发展的建议和对策。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中国智能安防行业发展现状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近年来，随着中国经济的快速发展和城市化进程的加速，智能安防市场需求持续增长，市场规模不断扩大。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智能安防市场的增长主要得益于政府对公共安全领域的重视、企业安全意识的提高以及家庭安全需求的增加等因素。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根据市场研究报告，中国智能安防市场规模在2019年已经超过1000亿元人民币，预计未来几年仍将保持两位数增长。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中国智能安防行业竞争激烈，众多企业纷纷涉足该领域，包括海康威视、大华股份、宇视科技等知名企业。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这些企业在技术研发、产品创新、市场拓展等方面展开激烈竞争，推动了中国智能安防行业的快速发展。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此外，新兴的科技创业公司也在智能安防领域崭露头角，成为行业内不可忽视的力量。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5400000">
            <a:off x="5371957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615463" y="2112527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中国智能安防行业的技术发展迅速，人工智能、物联网、云计算等新兴技术的应用不断深化。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32750" y="2112527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人工智能技术在智能安防领域的应用已经取得显著成果，如人脸识别、行为识别等技术在监控、门禁等场景中得到广泛应用。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615463" y="4076201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物联网技术使得安防设备能够实现互联互通，提高安全防范的效率和智能化水平。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32750" y="4076201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云计算技术则为智能安防提供了强大的数据存储和分析能力，有助于提高安全事件的响应速度和准确性。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智能安防行业政策环境分析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该政策旨在推动智能安防行业的健康发展，提升社会安全防范水平，并提出了具体的实施措施和目标。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《关于促进智慧安防行业发展的指导意见》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该政策对公共安全视频监控的建设和应用进行了规范，为智能安防行业的发展提供了政策支持。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《关于加强公共安全视频监控建设与应用的指导意见》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该计划将智能安防列为重点发展领域，鼓励企业加大研发投入，提升产品技术含量。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上海市《关于加快推进智慧城市建设三年行动计划》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该意见提出要加快推进智慧安防建设，提高社会治安防控能力，保障人民群众生命财产安全。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广东省《关于促进智慧安防建设的若干意见》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https://d.book118.com/868124114001006030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2024-09-06T03:06:39.217</cp:lastPrinted>
  <dcterms:created xsi:type="dcterms:W3CDTF">2024-09-05T19:06:39Z</dcterms:created>
  <dcterms:modified xsi:type="dcterms:W3CDTF">2024-09-05T19:06:41Z</dcterms:modified>
</cp:coreProperties>
</file>