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AE781-CBD2-456A-A4B4-82BE0C201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0E079-A645-45D1-939E-6D945742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B4350-7965-4C50-B3AC-10CE4F03C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8E126-A72F-4EB5-B227-7DA67D187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9189C-26A1-43D7-B2ED-09B1C58ED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9B09A-BD0A-4C1E-A013-7C34CBDFF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79715-3859-4764-83C0-9FA6FB6BF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52E541-E7C1-4DEC-9DB3-58A59ABD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A569E-4E6C-49A9-9CED-A1A59D90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C82D9-362D-4004-A484-8F87F7B22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5C02-615E-43CB-8DF7-6C5A5C620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2511111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提高超声科疑难病随访率PDCA循环案例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计划阶段（Plan）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执行阶段（Do）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检查阶段（Check）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行动阶段（Act）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计划阶段（Plan）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随访率低的原因主要包括患者失访、医生随访意识不足、随访流程不规范等。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当前超声科疑难病随访率较低，影响患者后续治疗和医生对疾病的认识。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提高超声科疑难病随访率至80%以上。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建立完善的随访制度和流程，提高医生随访意识和患者满意度。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部分患者由于联系方式变更、搬家等原因无法联系。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患者失访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医生随访意识不足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随访流程不规范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部分医生对随访的重要性认识不够，缺乏主动随访的意愿。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随访流程不清晰，导致随访工作难以开展。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执行阶段（Do）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提高超声科疑难病随访率至80%以上。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确定实施PDCA循环的起止时间，一般为3-6个月。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包括人力、物力、财力等资源的调配。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确定资源需求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建立多学科协作机制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加强与其他科室的沟通与合作，共同推进随访工作。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完善随访制度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制定详细的随访规定，明确各方的责任与义务。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优化随访流程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简化流程，提高随访效率。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培训医护人员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提高医护人员对疑难病随访重要性的认识，掌握相关技能。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开展专题讲座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邀请专家进行疑难病随访的培训和指导。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加强沟通与协作能力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培养医护人员的团队协作精神，提高整体服务水平。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检查阶段（Check）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https://d.book118.com/868125111117006030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2024-09-07T08:30:31.103</cp:lastPrinted>
  <dcterms:created xsi:type="dcterms:W3CDTF">2024-09-07T00:30:31Z</dcterms:created>
  <dcterms:modified xsi:type="dcterms:W3CDTF">2024-09-07T00:30:33Z</dcterms:modified>
</cp:coreProperties>
</file>