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A2DE7-8D9C-460F-8D4C-0A6968ED8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BBF3A-CD91-443A-BA97-56F10C52F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7498D-527C-4FC7-9567-54AF6EB5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518D5-1B7E-4B06-9CD8-E01D34749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4F5423-4050-4CBE-9CC3-6BC63DA04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5B775-94D9-4A15-9D5C-28DFA7665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95BD62-3911-4E88-8746-30E9DFF91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31F1F-03C1-4CBB-9472-483A7E6D8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187CE-24DB-4605-ABEF-E1AA584ED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9970C-E711-4EAF-A4B8-C1C3474B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F7B74-9D22-4CD5-BE09-ADE0E542E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6000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预防医学的核心概念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预防医学是一门研究如何预防和控制疾病的学科，它以个体和确定的群体为对象，目的是保护和促进健康。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预防医学强调预防优于治疗，通过有效的预防措施来降低疾病发生的风险。它涵盖了广泛的公共卫生和健康促进策略，以及个人和群体的健康管理。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控制疾病流行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68" b="4268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2" r="1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704" b="370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预防医学能够通过有效的预防措施，控制疾病的流行和传播，减少疾病对社会的负担。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预防医学关注影响人们健康的多种因素，包括生活方式、环境、社会等，有助于提高人们的生活质量。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通过预防疾病的发生，可以减少对医疗资源的需求，减轻医疗体系的负担。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预防医学的历史与发展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现代预防医学正朝着更加综合、跨学科的方向发展，结合了生物学、环境科学、社会科学等多个领域的知识。同时，随着大数据和人工智能技术的应用，预防医学将更加精准和个性化。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预防医学的历史可以追溯到古代，如中国的中医理论就有预防为主的观念。随着科学技术的进步和社会的发展，预防医学的理论和实践也不断得到完善和发展。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通过教育手段提高公众的健康意识和自我保健能力，促进健康行为和生活方式的形成。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预防医学课程中，学生将学习如何设计和实施健康教育计划，包括制定教育目标、选择教育方法、编写教育材料等，以帮助人们了解健康知识，改变不健康的行为习惯，预防疾病的发生。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健康教育与健康促进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42" r="14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预防和控制疾病的爆发和传播，降低疾病对人类健康的影响。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预防医学课程中，学生将学习如何制定和实施疾病预防与控制策略，包括预防接种、传染病监测、疫情报告和处置等，以降低疾病在人群中的传播风险。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保护和改善环境卫生条件，预防因环境污染和职业暴露导致的健康问题。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预防医学课程中，学生将学习环境卫生和职业卫生的相关知识，包括环境因素对健康的影响、环境污染的监测与控制、职业病防治等，以保障人们的生产和生活环境安全、卫生。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环境卫生与职业卫生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通过监测公共卫生状况，及时发现和应对突发公共卫生事件，保障公众健康。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预防医学课程中，学生将学习如何进行公共卫生监测和应急处理，包括建立监测系统、制定应急预案、组织应急救援等，以应对突发公共卫生事件，减轻其对人群健康的危害。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公共卫生监测与应急处理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掌握预防医学研究的基本方法和技能，为预防医学实践提供科学依据。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预防医学课程中，学生将学习预防医学研究的基本方法和技术，包括流行病学、卫生统计学、生物统计学等，以培养学生独立进行预防医学研究的能力，为预防医学的发展提供科学支持。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预防医学研究方法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健康调查与评估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通过收集和分析数据，评估个人和群体的健康状况及疾病风险。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通过收集和分析数据，评估个人和群体的健康状况及疾病风险。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https://d.book118.com/868126000022006035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2024-09-13T20:00:37.570</cp:lastPrinted>
  <dcterms:created xsi:type="dcterms:W3CDTF">2024-09-13T12:00:37Z</dcterms:created>
  <dcterms:modified xsi:type="dcterms:W3CDTF">2024-09-13T12:00:39Z</dcterms:modified>
</cp:coreProperties>
</file>