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0E4BE-0229-4F34-AA1D-51DC9CF45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09853-366B-4A9F-82BF-9F30F156E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3F6C6-03E6-4B70-9557-B55930FCF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12BC4-19A9-456A-8E1A-8755822AD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2FAA3D-8BA4-4D2E-8231-B2A20DFA9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787CC8-9364-43E7-920D-B659BFB87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3A2365-5CAD-4DB1-9ABF-B6E58729E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8053B-6857-4A09-8AE0-41F0A4A50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9B347-6A3B-4D84-8856-D80F173FE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3CA89-F6D6-4FE0-8CB0-54F83CD05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30737-BEAF-4A34-9FDF-7F0C984B6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26027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《sale主题ppt模板》ppt课件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Sale主题简介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Sale的策略与技巧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Sale的实战案例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Sale的未来趋势与挑战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如何提升Sale效果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Sale主题简介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阐述Sale的定义，说明其特点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Sale是指通过销售活动将产品或服务从供应商转移到客户的过程。它具有以下特点：一是以盈利为目的；二是需要经过市场调研和营销策略制定；三是涉及产品或服务的交付和收款。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Sale的定义与特点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44" r="200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分析Sale对个人、企业和社会的重要性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Sale对个人而言是实现自我价值和获取收入的重要途径；对于企业而言，是实现盈利和发展的关键环节；对于社会而言，能够促进资源的优化配置和经济的繁荣发展。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Sale的重要性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介绍Sale的历史演变和未来发展趋势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le的历史可以追溯到古代的物物交换，随着商品经济的发展，逐渐形成了现代的销售模式。未来，随着科技的不断进步和消费者需求的多样化，Sale将更加注重个性化、定制化和体验感，同时线上销售和社交媒体等新型销售渠道也将得到更广泛的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Sale的历史与发展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Sale的策略与技巧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明确产品或服务的目标市场，了解目标客户的需求和特点。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67" r="107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将目标市场划分为不同的细分市场，以便更好地满足不同客户的需求。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根据企业资源和市场机会选择最有吸引力的细分市场。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定位与目标市场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通过产品创新、功能、质量、价格等方面与竞争对手区分开来。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提供优质的售前、售中、售后服务，增强客户满意度和忠诚度。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根据市场需求和竞争态势，合理规划产品组合，提高整体竞争力。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价格与促销策略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价格定位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根据产品定位、市场需求和竞争状况，制定合理的价格策略。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通过折扣、赠品、积分等方式吸引客户购买，提高销售量。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价格差异化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针对不同客户群体和市场需求，实行不同的价格策略。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建立有效的渠道管理体系，确保渠道顺畅运行，提高渠道效率。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根据产品特点和市场需求，选择合适的销售渠道和分销方式。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直销与分销结合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根据实际情况，采用直销与分销相结合的方式，扩大销售网络。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012" r="1201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24" r="146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渠道与分销策略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明确品牌的核心价值和目标客户群体。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通过广告、公关、活动等方式，提高品牌知名度和美誉度。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04" r="1130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通过视觉识别、包装设计、店面装修等方式，塑造独特的品牌形象。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品牌与形象策略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Sale的实战案例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https://d.book118.com/868126027045006036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2024-09-15T14:20:13.002</cp:lastPrinted>
  <dcterms:created xsi:type="dcterms:W3CDTF">2024-09-15T06:20:13Z</dcterms:created>
  <dcterms:modified xsi:type="dcterms:W3CDTF">2024-09-15T06:20:15Z</dcterms:modified>
</cp:coreProperties>
</file>