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006DC-B7F9-4338-9C2A-21D6FE4D8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38D75-2E73-4D68-B160-C64203A47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10B7A-0700-4D80-B7C3-8DDEDF68B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6DDC2-D691-4327-A9FE-5F640494D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E90983-7963-4D33-BD27-CEDA5B5F5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BC7C60-5F39-421F-8606-E70A6DBA7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57CEBB-2CCD-4DDC-B241-B2F76749B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37D1E-9F07-48B7-96B5-1054106DC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2FF74-9328-4578-9A9A-8A51E4586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4B5C1-8ECA-492A-AE50-32C6DF3F1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66026-5216-4361-B7C6-BB1D910A4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270750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肺癌护理查房完整版PPT课件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肺癌护理查房的目的与意义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肺癌护理查房的内容与方法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肺癌护理查房的实践与案例分析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肺癌患者的日常护理与健康指导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肺癌是起源于肺部支气管黏膜或腺体的恶性肿瘤，是全球最常见的恶性肿瘤之一。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肺癌主要分为非小细胞肺癌（NSCLC）和小细胞肺癌（SCLC），其中非小细胞肺癌占大多数。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吸烟、职业暴露、空气污染、遗传因素等是肺癌的主要危险因素。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肺癌的发生与多种基因突变和表观遗传学改变有关，涉及多个信号转导通路的异常激活。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肺癌早期通常无明显症状，随着病情发展可能出现咳嗽、咳痰、胸痛、呼吸困难等症状。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肺癌的诊断依赖于病理学检查和影像学检查，如胸部X线、CT、MRI等，以及血液肿瘤标志物检测。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肺癌护理查房的目的与意义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肺癌护理查房是一种针对肺癌患者的护理评估和监督活动，通常由护士主导，医生和其他医疗专业人员参与。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它是对肺癌患者进行全面评估、诊断、治疗和护理的过程，以确保患者得到最佳的护理和治疗。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肺癌护理查房的定义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评估患者的病情和需求，以便制定个性化的护理计划。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监测患者的病情变化，及时调整治疗方案和护理措施。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提高护士的专业技能和知识水平，确保患者得到高质量的护理服务。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加强医护之间的沟通和协作，提高整体医疗质量。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肺癌护理查房的目的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07" r="6107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提高肺癌患者的治疗效果和生活质量。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降低患者的并发症风险和死亡率。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提高护士的护理技能和知识水平，促进职业发展。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加强医护之间的沟通和协作，提高医疗团队的凝聚力和工作效率。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肺癌护理查房的意义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肺癌护理查房的内容与方法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https://d.book118.com/868127075031006025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2024-09-01T18:14:52.873</cp:lastPrinted>
  <dcterms:created xsi:type="dcterms:W3CDTF">2024-09-01T10:14:52Z</dcterms:created>
  <dcterms:modified xsi:type="dcterms:W3CDTF">2024-09-01T10:14:54Z</dcterms:modified>
</cp:coreProperties>
</file>