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EC12C-7FF5-49F0-A342-2BD9407A2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35AC6-A16A-47C2-AEE3-488011440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6E5D9-CA7A-4E58-81A1-4D615C073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D4632-1C40-40F9-ABCF-F47D42FD0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8B0F91-5590-4BC5-9AB8-66943CE2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589CB-A919-4FFE-A509-4D6085D6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14D7F1-8FFD-4ACE-8AF2-29DDA773D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CBFEC-5F1F-472C-B60C-923821213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81DD3-86C4-4426-9ACD-43BB8F677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FB84E-2C53-490C-8F76-B73765446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92964-0AB3-4345-83E4-88DB5DDAC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1057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对数概念教学设计说明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对数概念的教学目标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在中学阶段，学生已经接触过对数的初步知识，但在大学阶段，对数概念的学习更加深入和系统化。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对数概念是数学中的一个基本概念，广泛应用于科学、工程、经济等领域。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对数概念在科学计算、工程设计、金融分析等领域具有广泛的应用价值。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掌握对数概念对于培养学生的逻辑思维、数学素养和问题解决能力具有重要意义。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对数是数学中的基础概念之一，是解决复杂数学问题的关键工具。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对数概念的重要性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对数概念的教学目标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掌握对数的定义和性质。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理解对数与指数之间的关系。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掌握对数的运算性质，如对数的乘法、除法、指数等规则。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能够运用对数解决实际问题，如计算复利、解决声学和光学问题等。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培养学生的逻辑思维和推理能力，通过对数运算和变换规则的推导，提高学生的数学素养。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培养学生的创新能力和自主学习能力，通过对对数概念的实际应用，引导学生探索数学知识的实际应用价值。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培养学生对数学的兴趣和热爱，让学生认识到数学在解决实际问题中的重要性。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培养学生的团队合作精神和沟通表达能力，通过小组讨论和合作探究，让学生感受到集体智慧的力量。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培养学生的科学态度和严谨的思维方式，通过对数概念的科学性和精确性的认识，引导学生树立正确的科学价值观。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情感、态度和价值观目标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对数是对数的幂运算的逆运算，通常表示为logarithm，简写为lg或ln。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对数具有换底公式、对数运算法则等性质，这些性质是理解和应用对数的基础。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对数概念的定义与性质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对数运算具有一些基本性质，如对数的定义域、值域、对数的运算性质等。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对数运算的法则包括对数的加法、减法、乘法、除法等法则，这些法则对于进行对数计算非常重要。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对数运算的性质与法则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https://d.book118.com/868131057121006037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2024-09-17T18:23:12.286</cp:lastPrinted>
  <dcterms:created xsi:type="dcterms:W3CDTF">2024-09-17T10:23:12Z</dcterms:created>
  <dcterms:modified xsi:type="dcterms:W3CDTF">2024-09-17T10:23:14Z</dcterms:modified>
</cp:coreProperties>
</file>