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61194-EA56-47F1-BB7B-BA9BCE08D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C66A9-F1A0-4899-83B4-11BF624B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06BC1-CE22-4904-A16B-E77362CA1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53FBF-5ACD-4ADE-86B0-0E2D4AC78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FF702C-DFB8-4192-BE99-6777B9AF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09A57-A140-4608-AF07-7A947B129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BA2A0-5015-418F-8DF0-FC6D2A6F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DBF28-6FDE-4316-B674-90055A3A8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9F6E9-4DD4-4584-89AB-1F37C2EE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C0BB2-3DD1-41AC-86F1-31393A20B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60822-F16B-4C37-A499-8F9117320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106506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原发性肝癌非手术治疗护理课件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肝癌患者的日常护理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肝癌是一种发生在肝脏的恶性肿瘤，通常由肝细胞或胆管细胞异常增生形成。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582" b="1558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5792" r="15792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7431" r="17431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肝癌主要分为原发性肝癌和继发性肝癌，其中原发性肝癌起源于肝脏本身，而继发性肝癌则是由其他部位的癌症转移至肝脏形成的。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51" r="15651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肝癌的病因和发病机制较为复杂，与多种因素相关，包括肝炎病毒感染、黄曲霉素、酒精、药物等。这些因素通过影响肝脏细胞的基因表达和细胞代谢，导致细胞异常增生和癌变。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52" r="15652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8095" r="1809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非手术治疗方法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药物治疗是原发性肝癌非手术治疗的重要手段之一，可以有效控制病情进展和缓解症状。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药物治疗通常包括化疗、靶向治疗和免疫治疗等。化疗药物可以抑制肿瘤细胞的生长和扩散，靶向治疗针对特定的肿瘤标志物进行干预，免疫治疗则通过激活患者自身的免疫系统来攻击肿瘤细胞。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注意事项：药物治疗过程中，患者需要定期接受检查，以确保药物的有效性和安全性。同时，药物治疗可能会产生副作用，如恶心、呕吐、疲劳等，需要及时处理。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物理治疗是利用物理因子对人体进行治疗的方法，对于原发性肝癌具有一定的缓解作用。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物理治疗包括射频消融、微波治疗、冷冻治疗等。这些治疗方法通过物理手段破坏肿瘤细胞，从而达到控制病情的目的。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70" b="237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注意事项：物理治疗的效果取决于肿瘤的大小、位置和类型等因素，并非所有患者都适合接受物理治疗。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注意事项：对于不能正常进食的患者，应及时采取肠内或肠外营养支持，以保证患者的营养需求。同时，注意避免过度摄入营养或营养不良的情况发生。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营养支持治疗对于原发性肝癌患者非常重要，可以帮助患者保持良好的营养状态，提高抵抗力。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营养支持治疗包括提供高蛋白、高热量、高维生素的食物，以及必要时使用肠内或肠外营养支持。合理安排饮食结构，保证充足的营养摄入，有助于提高患者的治疗效果和生活质量。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https://d.book118.com/868131065061006027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2024-09-05T08:11:24.688</cp:lastPrinted>
  <dcterms:created xsi:type="dcterms:W3CDTF">2024-09-05T00:11:24Z</dcterms:created>
  <dcterms:modified xsi:type="dcterms:W3CDTF">2024-09-05T00:11:26Z</dcterms:modified>
</cp:coreProperties>
</file>