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EA6E5-D204-4142-80E0-ADB15BF5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FEC8B-ABAD-47D7-94FE-650B39D9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C252C-729E-49E6-AE58-149BCF7B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58BE4-821D-4E28-BA10-495BFBDE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229B3-EFE5-46CF-A9ED-5BD2D868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F15EB-1D84-4F07-86A9-CA5CD99DF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7CB5E-8C22-41AE-86C1-1EA84DE6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AD1B0-0CE0-40F2-BFE5-15418B54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747FC-6FE0-4038-95B2-8FDC9B0A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B237B-4869-44D1-9D66-47F9CA3A5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7A05-401B-4612-BC3B-45AFD680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2141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《制作年历》ppt课件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年历的制作方法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年历的个性化定制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年历的打印和分享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年历是一种记录时间、日期和重要事件的工具。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年历是一种重要的时间管理工具，它以年为单位，详细记录了每个月的日期、星期、月份、节气等信息，以及一些重要的纪念日和节日。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年历可以分为纸质年历和电子年历两大类。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纸质年历是我们最常见的年历形式，通常以挂历、台历等形式出现，而电子年历则是通过电脑、手机等电子设备来展示的，可以通过网络同步更新。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年历的种类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年历的用途包括时间管理、日程安排、纪念记录等。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通过年历，人们可以方便地查看日期、安排日程、提醒重要事件，同时还可以记录一些重要的纪念日和特殊事件，具有很高的实用价值。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年历的用途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年历的制作方法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选择合适的纸张、画笔、颜料等材料，根据个人喜好和风格进行选择。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根据年历的用途和展示内容，设计版面布局，考虑时间、日期、星期、月份等元素的排列。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设计版面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根据主题和风格，绘制相应的图案和装饰，增加年历的美观度和趣味性。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绘制图案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根据实际需要，填写日期、星期、月份等信息，也可以添加一些备注和提醒。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填写内容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手工制作年历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使用软件制作年历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根据需求选择一款合适的年历制作软件，如Microsoft Publisher、Canva等。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在软件中选择合适的模板，根据个人喜好和风格进行修改和调整。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在模板中添加日期、星期、月份等信息，也可以添加一些备注和提醒。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将制作好的年历导出为图片或PDF格式，方便打印和分享。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创建模板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添加内容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导出年历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打开网站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选择模板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分享和打印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在线制作年历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选择一个在线年历制作网站，如Google日历、Fancy Calendar等。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在网站上选择合适的模板，根据个人喜好和风格进行修改和调整。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在模板中添加日期、星期、月份等信息，也可以添加一些备注和提醒。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将制作好的年历分享给朋友或打印出来使用。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年历的设计要素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https://d.book118.com/868132141064006026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2024-09-03T20:11:27.024</cp:lastPrinted>
  <dcterms:created xsi:type="dcterms:W3CDTF">2024-09-03T12:11:27Z</dcterms:created>
  <dcterms:modified xsi:type="dcterms:W3CDTF">2024-09-03T12:11:29Z</dcterms:modified>
</cp:coreProperties>
</file>