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0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7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598B3F-30E3-4C6E-9F80-69D484BCE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E38194-44D9-442F-8795-1EB27B776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F793D-86AC-423D-A05F-5C8FF5C3A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F696A-788F-42F4-898A-EC752B5A7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42FC06-899B-49FD-8473-8C356018C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E4A0B4-47C1-4B2C-95BD-78A06DAB8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59E890-A116-40DA-B60A-BE69288C5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D851B-183B-43A8-90E7-A7BA3F044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B5EEF-A3FB-4CBA-B810-1AAE9193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8BA00-D2FD-44F0-B2DC-5C905C31A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5DE87-710A-4A0E-8123-AB622C79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198" r:id="rId2"/>
    <p:sldLayoutId id="2147491199" r:id="rId3"/>
    <p:sldLayoutId id="2147491200" r:id="rId4"/>
    <p:sldLayoutId id="2147491201" r:id="rId5"/>
    <p:sldLayoutId id="2147491202" r:id="rId6"/>
    <p:sldLayoutId id="2147491203" r:id="rId7"/>
    <p:sldLayoutId id="2147491204" r:id="rId8"/>
    <p:sldLayoutId id="2147491205" r:id="rId9"/>
    <p:sldLayoutId id="2147491206" r:id="rId10"/>
    <p:sldLayoutId id="214749120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25" Type="http://schemas.openxmlformats.org/officeDocument/2006/relationships/tags" Target="../tags/tag178.xml" /><Relationship Id="rId26" Type="http://schemas.openxmlformats.org/officeDocument/2006/relationships/tags" Target="../tags/tag179.xml" /><Relationship Id="rId27" Type="http://schemas.openxmlformats.org/officeDocument/2006/relationships/tags" Target="../tags/tag180.xml" /><Relationship Id="rId28" Type="http://schemas.openxmlformats.org/officeDocument/2006/relationships/tags" Target="../tags/tag181.xml" /><Relationship Id="rId29" Type="http://schemas.openxmlformats.org/officeDocument/2006/relationships/tags" Target="../tags/tag182.xml" /><Relationship Id="rId3" Type="http://schemas.openxmlformats.org/officeDocument/2006/relationships/tags" Target="../tags/tag156.xml" /><Relationship Id="rId30" Type="http://schemas.openxmlformats.org/officeDocument/2006/relationships/tags" Target="../tags/tag183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14" Type="http://schemas.openxmlformats.org/officeDocument/2006/relationships/tags" Target="../tags/tag229.xml" /><Relationship Id="rId15" Type="http://schemas.openxmlformats.org/officeDocument/2006/relationships/tags" Target="../tags/tag230.xml" /><Relationship Id="rId16" Type="http://schemas.openxmlformats.org/officeDocument/2006/relationships/tags" Target="../tags/tag231.xml" /><Relationship Id="rId17" Type="http://schemas.openxmlformats.org/officeDocument/2006/relationships/tags" Target="../tags/tag232.xml" /><Relationship Id="rId18" Type="http://schemas.openxmlformats.org/officeDocument/2006/relationships/tags" Target="../tags/tag233.xml" /><Relationship Id="rId19" Type="http://schemas.openxmlformats.org/officeDocument/2006/relationships/tags" Target="../tags/tag234.xml" /><Relationship Id="rId2" Type="http://schemas.openxmlformats.org/officeDocument/2006/relationships/tags" Target="../tags/tag217.xml" /><Relationship Id="rId20" Type="http://schemas.openxmlformats.org/officeDocument/2006/relationships/tags" Target="../tags/tag235.xml" /><Relationship Id="rId21" Type="http://schemas.openxmlformats.org/officeDocument/2006/relationships/tags" Target="../tags/tag236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5.xml" /><Relationship Id="rId11" Type="http://schemas.openxmlformats.org/officeDocument/2006/relationships/tags" Target="../tags/tag246.xml" /><Relationship Id="rId12" Type="http://schemas.openxmlformats.org/officeDocument/2006/relationships/tags" Target="../tags/tag247.xml" /><Relationship Id="rId13" Type="http://schemas.openxmlformats.org/officeDocument/2006/relationships/tags" Target="../tags/tag248.xml" /><Relationship Id="rId14" Type="http://schemas.openxmlformats.org/officeDocument/2006/relationships/tags" Target="../tags/tag249.xml" /><Relationship Id="rId15" Type="http://schemas.openxmlformats.org/officeDocument/2006/relationships/tags" Target="../tags/tag250.xml" /><Relationship Id="rId16" Type="http://schemas.openxmlformats.org/officeDocument/2006/relationships/tags" Target="../tags/tag251.xml" /><Relationship Id="rId17" Type="http://schemas.openxmlformats.org/officeDocument/2006/relationships/tags" Target="../tags/tag252.xml" /><Relationship Id="rId18" Type="http://schemas.openxmlformats.org/officeDocument/2006/relationships/tags" Target="../tags/tag253.xml" /><Relationship Id="rId19" Type="http://schemas.openxmlformats.org/officeDocument/2006/relationships/tags" Target="../tags/tag254.xml" /><Relationship Id="rId2" Type="http://schemas.openxmlformats.org/officeDocument/2006/relationships/tags" Target="../tags/tag237.xml" /><Relationship Id="rId20" Type="http://schemas.openxmlformats.org/officeDocument/2006/relationships/tags" Target="../tags/tag255.xml" /><Relationship Id="rId21" Type="http://schemas.openxmlformats.org/officeDocument/2006/relationships/tags" Target="../tags/tag256.xml" /><Relationship Id="rId22" Type="http://schemas.openxmlformats.org/officeDocument/2006/relationships/tags" Target="../tags/tag257.xml" /><Relationship Id="rId23" Type="http://schemas.openxmlformats.org/officeDocument/2006/relationships/tags" Target="../tags/tag258.xml" /><Relationship Id="rId24" Type="http://schemas.openxmlformats.org/officeDocument/2006/relationships/tags" Target="../tags/tag259.xml" /><Relationship Id="rId25" Type="http://schemas.openxmlformats.org/officeDocument/2006/relationships/tags" Target="../tags/tag260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Relationship Id="rId6" Type="http://schemas.openxmlformats.org/officeDocument/2006/relationships/tags" Target="../tags/tag241.xml" /><Relationship Id="rId7" Type="http://schemas.openxmlformats.org/officeDocument/2006/relationships/tags" Target="../tags/tag242.xml" /><Relationship Id="rId8" Type="http://schemas.openxmlformats.org/officeDocument/2006/relationships/tags" Target="../tags/tag243.xml" /><Relationship Id="rId9" Type="http://schemas.openxmlformats.org/officeDocument/2006/relationships/tags" Target="../tags/tag2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2" Type="http://schemas.openxmlformats.org/officeDocument/2006/relationships/tags" Target="../tags/tag261.xml" /><Relationship Id="rId3" Type="http://schemas.openxmlformats.org/officeDocument/2006/relationships/tags" Target="../tags/tag262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13506504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辽宁大连海滨风光旅游攻略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大连海滨风光概览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大连海滨风光的主要景点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大连海滨风光的特色活动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大连海滨风光旅游贴士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大连海滨风光周边游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大连海滨风光概览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大连地理位置和特点</a:t>
            </a:r>
            <a:endParaRPr lang="zh-CN" altLang="en-US"/>
          </a:p>
        </p:txBody>
      </p:sp>
      <p:sp>
        <p:nvSpPr>
          <p:cNvPr id="1049020" name="矩形 31"/>
          <p:cNvSpPr/>
          <p:nvPr>
            <p:custDataLst>
              <p:tags r:id="rId2"/>
            </p:custDataLst>
          </p:nvPr>
        </p:nvSpPr>
        <p:spPr>
          <a:xfrm>
            <a:off x="3381196" y="1490400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位于中国东北地区，辽宁省南部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"/>
          <p:cNvSpPr/>
          <p:nvPr>
            <p:custDataLst>
              <p:tags r:id="rId3"/>
            </p:custDataLst>
          </p:nvPr>
        </p:nvSpPr>
        <p:spPr>
          <a:xfrm>
            <a:off x="3381196" y="2471079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濒临黄海和渤海，是中国北方最大的港口城市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矩形 5"/>
          <p:cNvSpPr/>
          <p:nvPr>
            <p:custDataLst>
              <p:tags r:id="rId4"/>
            </p:custDataLst>
          </p:nvPr>
        </p:nvSpPr>
        <p:spPr>
          <a:xfrm>
            <a:off x="3381196" y="3451758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气候温和，四季分明，冬暖夏凉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6" name="矩形 7"/>
          <p:cNvSpPr/>
          <p:nvPr>
            <p:custDataLst>
              <p:tags r:id="rId5"/>
            </p:custDataLst>
          </p:nvPr>
        </p:nvSpPr>
        <p:spPr>
          <a:xfrm>
            <a:off x="3381196" y="4432436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拥有丰富的旅游资源，包括金石滩、老虎滩、星海公园等著名景点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3"/>
          <p:cNvSpPr/>
          <p:nvPr>
            <p:custDataLst>
              <p:tags r:id="rId6"/>
            </p:custDataLst>
          </p:nvPr>
        </p:nvSpPr>
        <p:spPr>
          <a:xfrm>
            <a:off x="3381196" y="5413115"/>
            <a:ext cx="5424404" cy="836485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城市环境优美，被誉为“北方明珠”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大连海滨风光的主要景点</a:t>
            </a:r>
            <a:endParaRPr lang="zh-CN" altLang="en-US"/>
          </a:p>
        </p:txBody>
      </p:sp>
      <p:sp>
        <p:nvSpPr>
          <p:cNvPr id="104906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星海公园：位于市区，拥有美丽的沙滩和海景，是游客必去的景点之一。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金石滩国家旅游度假区：位于市区北部，拥有美丽的沙滩、海景和山景，是游客必去的景点之一。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老虎滩海洋公园：位于市区东部，拥有美丽的沙滩、海景和海洋动物，是游客必去的景点之一。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棒棰岛风景区：位于市区东部，拥有美丽的沙滩、海景和山景，是游客必去的景点之一。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大连海滨风光的特色活动</a:t>
            </a:r>
            <a:endParaRPr lang="zh-CN" altLang="en-US"/>
          </a:p>
        </p:txBody>
      </p:sp>
      <p:sp>
        <p:nvSpPr>
          <p:cNvPr id="10491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海滨浴场：游泳、冲浪、潜水等水上活动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海滨海鲜：品尝海鲜大餐，体验当地美食文化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海滨栈道：徒步、骑行、摄影等户外活动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海滨公园：散步、野餐、观鸟等休闲活动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大连海滨风光的主要景点</a:t>
            </a:r>
            <a:endParaRPr lang="zh-CN" altLang="en-US"/>
          </a:p>
        </p:txBody>
      </p:sp>
      <p:sp>
        <p:nvSpPr>
          <p:cNvPr id="104920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0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金石滩国家地质公园</a:t>
            </a:r>
            <a:endParaRPr lang="zh-CN" altLang="en-US"/>
          </a:p>
        </p:txBody>
      </p:sp>
      <p:sp>
        <p:nvSpPr>
          <p:cNvPr id="104924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地理位置：位于大连市金州区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旅游季节：四季皆宜，夏季最佳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旅游活动：观海、赏石、徒步、摄影等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特色景观：奇石、海滩、礁石、海蚀地貌等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2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大连滨海路</a:t>
            </a:r>
            <a:endParaRPr lang="zh-CN" altLang="en-US"/>
          </a:p>
        </p:txBody>
      </p:sp>
      <p:sp>
        <p:nvSpPr>
          <p:cNvPr id="104932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地理位置：位于大连市南部，全长约30公里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主要景点：星海公园、老虎滩海洋公园、棒棰岛风景区等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交通方式：可乘坐公交车、出租车或自驾前往，也可选择骑行或徒步欣赏沿途风光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景点特色：依山傍海，风景秀丽，被誉为“大连最美的海岸线”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大连星海广场</a:t>
            </a:r>
            <a:endParaRPr lang="zh-CN" altLang="en-US"/>
          </a:p>
        </p:txBody>
      </p:sp>
      <p:sp>
        <p:nvSpPr>
          <p:cNvPr id="1049398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地理位置：位于大连市沙河口区，紧邻星海湾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活动：每年举办国际啤酒节、国际马拉松赛等大型活动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8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面积：占地面积约176万平方米，是世界最大的城市广场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6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交通：交通便利，有多条公交线路和地铁直达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4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建筑特色：以星海为名，广场中央设有音乐喷泉、雕塑等景观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2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旅游建议：建议游客在傍晚时分前往，欣赏星海广场的夜景和音乐喷泉表演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大连圣亚海洋世界</a:t>
            </a:r>
            <a:endParaRPr lang="zh-CN" altLang="en-US"/>
          </a:p>
        </p:txBody>
      </p:sp>
      <p:sp>
        <p:nvSpPr>
          <p:cNvPr id="104948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8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主要景点：海豚表演、企鹅馆、鲨鱼馆等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9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开放时间：全年开放，具体时间以景区公告为准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地理位置：位于大连市星海广场西侧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特色：拥有亚洲最长的海底隧道，可以近距离观赏海洋生物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大连海滨风光的特色活动</a:t>
            </a:r>
            <a:endParaRPr lang="zh-CN" altLang="en-US"/>
          </a:p>
        </p:txBody>
      </p:sp>
      <p:sp>
        <p:nvSpPr>
          <p:cNvPr id="104953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54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https://d.book118.com/868135065043006032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4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8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7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宋体</vt:lpstr>
      <vt:lpstr>Office Theme</vt:lpstr>
      <vt:lpstr>辽宁大连海滨风光旅游攻略</vt:lpstr>
      <vt:lpstr>目录</vt:lpstr>
      <vt:lpstr>添加章节标题</vt:lpstr>
      <vt:lpstr>大连海滨风光概览</vt:lpstr>
      <vt:lpstr>大连地理位置和特点</vt:lpstr>
      <vt:lpstr>大连海滨风光的主要景点</vt:lpstr>
      <vt:lpstr>大连海滨风光的特色活动</vt:lpstr>
      <vt:lpstr>大连海滨风光的主要景点</vt:lpstr>
      <vt:lpstr>金石滩国家地质公园</vt:lpstr>
      <vt:lpstr>大连滨海路</vt:lpstr>
      <vt:lpstr>大连星海广场</vt:lpstr>
      <vt:lpstr>大连圣亚海洋世界</vt:lpstr>
      <vt:lpstr>大连海滨风光的特色活动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2024-09-09T16:49:58.957</cp:lastPrinted>
  <dcterms:created xsi:type="dcterms:W3CDTF">2024-09-09T08:49:58Z</dcterms:created>
  <dcterms:modified xsi:type="dcterms:W3CDTF">2024-09-09T08:50:01Z</dcterms:modified>
</cp:coreProperties>
</file>