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CD5A7-CDD6-4685-89E1-BF7F5CF71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B3199-78A5-41CD-A38D-20AB572D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15C95-72EE-4E98-98B4-D525CA42D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A05E4-25B0-4184-BD2D-127FBEC44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B918D-E91D-4FD8-A3E5-399830CD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744F5-C346-44E4-BE59-B389E6A16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D4504F-3F4C-4128-9274-AB8CD97D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5C4E7-3616-4717-900F-5AA33D4AC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DB920-3FA7-49C0-8285-DD444E6DF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C0A64-96BE-4DD6-8798-F75BA2F92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1A204-55F1-44C4-B9F4-9EE95F3F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5123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第二章标准种类与体系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标准种类概述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标准体系构建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各类标准详解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企业标准化工作实践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行业标准与地方标准解读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标准种类概述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是指在一定范围内获得最佳秩序，对活动或其结果规定共同的和重复使用的规则、导则或特性的文件。该文件经协商一致制定并经一个公认机构批准，以科学、技术和实践经验的综合成果为基础，以促进最佳社会效益为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在各个领域中都发挥着重要作用。它们提供了统一的语言和参考框架，使得不同组织和个体之间的交流变得更为顺畅和高效。标准还能够促进技术创新和产业升级，提高产品质量和安全性，保护消费者利益，以及推动国际贸易和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标准分类与内容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根据标准的性质和使用范围，可以将其分为国际标准、区域标准、国家标准、行业标准、地方标准和企业标准等。此外，还可以根据标准的约束性分为强制性标准和推荐性标准。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标准的内容通常包括封面、目录、前言、引言、正文和附录等部分。其中，正文部分详细规定了标准的范围、术语和定义、技术要求、试验方法、检验规则、标志、包装、运输和贮存等内容。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国内标准发展现状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较为完善的标准体系，涵盖了各个领域和行业。国家标准和行业标准在推动技术创新、提高产品质量、促进产业升级等方面发挥了重要作用。同时，我国还积极参与国际标准化活动，加强与其他国家和地区的交流与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国外标准发展现状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组织（ISO）、国际电工委员会（IEC）和国际电信联盟（ITU）等国际标准化机构在推动全球标准化进程中发挥着主导作用。许多发达国家也建立了完善的标准体系，并在国际标准制定中占据重要地位。这些国家的标准化工作注重与科技创新、产业发展和社会治理等领域的紧密结合，强调标准的实用性和先进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国内外标准发展现状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标准体系构建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采用系统工程方法，综合运用分析、综合、评价等手段，确保标准体系框架设计的科学性和实用性。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遵循科学性、系统性、可扩展性、兼容性等原则，确保标准体系框架合理、有效。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明确设计目标、分析标准化对象、划分标准层级、确定标准类别、构建标准体系框架。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遵循系统性、协调性、层次性、可扩展性等原则，确保标准体系表编制的科学性和实用性。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明确编制目标、收集相关资料、分析标准化需求、划分标准层级和类别、编制标准体系表。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采用分类法、归纳法、演绎法等方法，对标准化对象进行科学合理的分类和归纳，形成标准体系表。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标准体系表编制方法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制定实施计划、明确实施责任主体、开展宣传培训、推进标准实施、加强监督检查。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采用定性和定量相结合的方法，对标准体系的实施效果进行评价，包括标准覆盖率、标准执行率、经济效益和社会效益等指标。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根据评价结果，对标准体系进行持续改进和优化，提高标准体系的适应性和有效性。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标准体系实施与评价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各类标准详解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术语标准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对专业领域内使用的术语进行统一和规范，确保交流的准确性和一致性。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符号与标志标准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规定特定符号和标志的含义和使用方法，以便快速识别和传达信息。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量与单位标准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确定物理量的计量单位和换算关系，为科学研究和工程实践提供统一的度量基础。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基础类标准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针对特定设备或操作过程，制定安全防护措施和操作规程，确保人员和设备安全。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规定食品、药品、化妆品等产品的卫生指标和检验方法，保障消费者健康。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卫生与健康标准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制定建筑物、交通工具等场所的消防安全要求和应急疏散措施，减少火灾危害。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安全卫生类标准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资源节约与综合利用标准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推广节能、节水、节材等技术和管理措施，促进资源的高效利用。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生态保护与修复标准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制定生态保护区划、生态修复技术等规范，维护生态平衡和生物多样性。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规定工业废水、废气、固体废弃物等的排放限值和监测方法，保护环境质量。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环保类标准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https://d.book118.com/868135123005006032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2024-09-09T05:56:08.700</cp:lastPrinted>
  <dcterms:created xsi:type="dcterms:W3CDTF">2024-09-08T21:56:08Z</dcterms:created>
  <dcterms:modified xsi:type="dcterms:W3CDTF">2024-09-08T21:56:10Z</dcterms:modified>
</cp:coreProperties>
</file>