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A1900-B9AC-4E3A-81B4-304E8E432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8EE06-8215-4A75-8841-F86DB3FBA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6B23C-8EA5-4E4F-A95C-F573D7C7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D65C0-D6EA-4EE5-973A-48026217F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32190A-F096-4ED8-B2CE-1629177D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F9014-0FEC-4372-836E-31A94AAAA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1F4E0-89E0-4641-B921-0301C6A06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D556D-15B1-487B-AB3A-8F446F8D0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0CEE4-0168-445B-B978-ED8CAAB82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6D853-5EA2-4BEB-A94A-481EB7118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8A54E-53F9-482C-BADA-A0228D67F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6006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营销管理流程认知报告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营销管理流程的核心要素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营销管理流程的阶段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营销管理是指企业识别、预测并满足消费者和客户需求的过程，旨在实现企业目标。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营销管理强调对消费者需求的关注，以满足消费者需求为出发点。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以消费者为中心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营销管理涉及企业内外部环境的分析、市场定位、产品开发、销售策略等多个方面，需要系统性的规划和执行。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市场和消费者需求是不断变化的，营销管理需要根据这些变化进行及时调整和优化。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有效的营销管理可以帮助企业识别并满足消费者需求，从而提高市场份额。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通过营销活动，企业可以塑造独特的品牌形象，增强消费者对品牌的认知和信任。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良好的营销管理有助于企业实现长期稳定的发展，提高企业的竞争力和盈利能力。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早期的营销观念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社会营销观念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营销管理的历史与发展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以产品为中心，强调产品的品质和功能。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强调企业社会责任和可持续发展，将企业利益与社会利益相结合。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以消费者为中心，强调满足消费者需求和建立长期关系。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随着互联网和社交媒体的发展，数字营销成为新的趋势，通过数据分析和精准定位实现个性化营销。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营销管理流程的核心要素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市场调研是营销管理流程的起点，通过收集和分析市场数据，了解市场需求、竞争态势和消费者行为等信息。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市场调研涉及对目标市场的调查和研究，包括市场规模、消费者需求、竞争对手情况、市场趋势等方面的数据收集和分析。这些信息有助于企业了解市场状况，为后续的营销决策提供依据。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83" r="277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目标市场选择是营销管理流程的重要环节，根据市场调研的结果，企业需要选择适合自身产品和能力的目标市场。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目标市场的选择需要考虑多个因素，如市场规模、消费者需求、竞争状况等。企业需要评估自身在目标市场中的优势和劣势，制定相应的市场进入策略。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产品定位是营销管理流程的关键步骤，根据目标市场的需求和竞争状况，企业需要明确产品的特点和优势，并进行差异化定位。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产品定位需要考虑目标市场的需求、竞争对手的产品特点以及企业自身的资源和能力。通过差异化定位，企业可以更好地满足消费者需求，提升产品的竞争力。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营销组合策略是营销管理流程的核心内容，根据产品定位和市场状况，企业需要制定一系列的营销策略，包括价格、渠道、促销等。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营销组合策略需要考虑产品特点、目标市场、竞争对手以及企业自身的资源和能力。通过合理的定价、渠道选择和促销活动，企业可以更好地推广产品，提高市场份额。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营销执行与控制是营销管理流程的保障环节，通过有效的执行和控制，确保营销策略的有效实施，并及时调整和优化营销策略。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营销执行与控制包括制定详细的营销计划、分配资源、监控执行过程和效果评估等。通过定期的评估和调整，企业可以不断优化营销策略，提高营销效果。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营销管理流程的阶段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策略制定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营销计划制定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6198" r="61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明确营销活动的目标，包括销售额提升、品牌知名度提高等。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对目标市场进行深入分析，了解客户需求、竞争对手情况等。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根据市场分析结果，制定相应的营销策略，如产品定位、定价、渠道选择等。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根据营销策略，编制合理的营销预算，确保资源的有效利用。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提出有吸引力的营销活动创意，如促销、广告、公关活动等。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详细规划活动方案，包括活动时间、地点、参与人员、流程等。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确保所需资源的到位，如人力、物力、财力等。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按照方案执行营销活动，确保活动的顺利进行。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活动创意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资源协调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https://d.book118.com/868136006113006036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2024-09-16T04:21:34.319</cp:lastPrinted>
  <dcterms:created xsi:type="dcterms:W3CDTF">2024-09-15T20:21:34Z</dcterms:created>
  <dcterms:modified xsi:type="dcterms:W3CDTF">2024-09-15T20:21:36Z</dcterms:modified>
</cp:coreProperties>
</file>