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C4618-492B-4E96-81FF-7557606C3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DF5D9-9A6A-4E58-A99F-8607F3436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6E394-740D-4289-A051-FD6E3B0BC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CAB2D-85E0-44CB-9FA6-97E2CA2A1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4F4320-30FC-4B94-AF71-BEDF5266C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5FA953-183B-47B5-8171-8F3F762E2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B47B22-A9D0-43CE-9CBE-9377257F0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18E44-54C1-4FB7-B7B3-9FEB700F3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E730A-C37A-4144-86C7-FE5CECFAF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DB396-32EA-40A6-BD87-112EF6116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185C0-8B33-4306-85D3-E4863BCDD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610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大客户营销管理策略与销售渠道优化的关联研究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大客户营销管理策略与销售渠道优化的关联分析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案例分析：某企业大客户营销管理策略与销售渠道优化实践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销售渠道多元化的挑战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随着互联网和电子商务的快速发展，销售渠道日益多元化，企业需要优化销售渠道以适应市场变化。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通过深入研究大客户营销管理策略与销售渠道优化的关联，有助于企业提升核心竞争力，实现可持续发展。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随着全球化的深入和市场竞争的加剧，企业需要更加关注大客户的需求和变化，以制定有效的营销管理策略。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揭示大客户营销管理策略与销售渠道优化的内在联系，为企业制定营销策略提供理论支持和实践指导。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如何识别并满足大客户的需求？如何优化销售渠道以提升营销效果？大客户营销管理策略与销售渠道优化之间存在怎样的关联？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采用文献综述、案例分析、问卷调查等方法，对大客户营销管理策略与销售渠道优化的关联进行深入探讨。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本研究将涵盖不同行业、不同规模的企业，重点分析大客户营销管理策略、销售渠道优化及二者之间的关联。同时，将结合国内外相关理论和实践经验，提出具有针对性的建议和措施。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大客户营销管理策略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11" r="2871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通过市场调研和数据分析，将客户按照行业、规模、潜力等维度进行细分，识别出具有战略价值的大客户群体。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制定大客户选择标准，包括客户规模、行业地位、增长潜力、合作意愿等方面，确保选择的大客户符合企业战略发展方向。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大客户识别与选择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定期回访、主动沟通，关注大客户发展动态和需求变化，提供持续的支持和服务。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通过真诚沟通、专业能力和优质服务，与大客户建立信任关系，奠定长期合作基础。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深入了解大客户需求，提供个性化、定制化的产品和服务方案，满足大客户特定需求。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增值服务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提供超出基本服务范畴的增值服务，如市场分析报告、行业趋势预测等，提升大客户满意度和忠诚度。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与大客户共同探索新的合作模式和商业模式，推动双方业务创新和发展。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共同成长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关注大客户发展战略和目标，提供有针对性的支持和帮助，实现双方共同成长和共赢。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大客户价值提升策略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销售渠道优化策略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渠道结构复杂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当前销售渠道多样化，包括直销、代理商、经销商等，结构复杂，管理难度较大。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渠道冲突严重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不同渠道间存在竞争和冲突，如价格战、窜货等，影响销售效率和品牌形象。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渠道效率低下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部分渠道流通效率低下，导致产品积压、资金占用等问题。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销售渠道现状分析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提高销售效率，降低渠道成本，增强品牌影响力，提升客户满意度。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以客户为中心，以市场需求为导向，强化渠道协同和整合，实现渠道优化和升级。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销售渠道优化目标与原则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https://d.book118.com/868136106044006031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2024-09-08T05:17:21.041</cp:lastPrinted>
  <dcterms:created xsi:type="dcterms:W3CDTF">2024-09-07T21:17:21Z</dcterms:created>
  <dcterms:modified xsi:type="dcterms:W3CDTF">2024-09-07T21:17:22Z</dcterms:modified>
</cp:coreProperties>
</file>