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A8333-E14B-49A3-A872-624D23A69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4D8CB-641C-4BC9-AE48-28AD4E9F1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E2B05-C031-4FC8-A3DA-F5CFE24BF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3CEE1-B905-43F5-AB46-2376D0849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78D75-739D-4191-B5D3-B671BAF05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2F9D9-FE45-468F-B8EF-69EB5A5D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622A7-6E1B-4284-83CB-548B9B04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7929D-9395-4C89-9DA9-78FF08954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31838-E593-405F-B1BA-75191911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ADE2C-8B17-45A2-B868-8A37D8079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5F05A-66F4-41B5-AF7A-8837F1713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61431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配送管理的总结报告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配送中心运营管理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配送成本控制与管理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配送质量管理与提升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配送管理发展趋势与展望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配送管理概述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配送管理是指对配送活动的计划、组织、指挥、协调和控制，通过对物流资源的高效利用，以满足客户需求和提高企业竞争力。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随着市场竞争的加剧，配送管理已成为企业核心竞争力的重要组成部分。良好的配送管理能够降低成本、提高效率、增强客户满意度，从而为企业创造更多价值。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86" r="22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实现快速、准确、高效的配送服务，以满足客户需求，降低成本，提高企业竞争力。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以客户为中心、服务至上、质量第一、效益优先。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配送管理的目标与原则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配送管理的流程与环节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拣货与配货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配送跟踪与监控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根据订单信息，进行拣货、配货和包装等作业。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对在途货物进行实时跟踪和监控，确保货物按时送达。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装车与发运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送达与验收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接收客户订单，进行订单确认、审核和分类。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将拣选好的货物装车，并按照指定的路线进行发运。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将货物送达客户指定地点，与客户进行交接验收。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配送中心运营管理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根据市场需求、交通便利性、成本效益等因素，选择合适的配送中心位置。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合理规划配送中心的布局，以提高作业效率和空间利用率。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配送中心选址与布局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布局优化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根据销售预测和实际需求，制定合理的库存计划。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采用先进的库存控制方法，如ABC分类法、实时库存更新等，确保库存水平合理。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配送中心库存管理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配送中心订单处理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订单接收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提供高效、准确的订单接收系统，确保订单信息无误。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订单分拣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采用高效的分拣系统，提高订单处理速度和准确性。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根据订单需求和配送路线，制定合理的运输计划。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运输计划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采用GPS等跟踪技术，实时监控运输状态，确保货物准时到达。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运输跟踪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配送中心运输管理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配送成本控制与管理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信息系统成本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包括物流管理软件、硬件设备等与信息系统建设和维护相关的费用。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包括仓库租金、维护费用等与仓储场地相关的费用。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物资成本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包括包装材料、保温材料等与物资准备和保护相关的费用。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包括配送人员的工资、福利、培训等费用。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包括车辆租赁、油费、过路费等与运输直接相关的费用。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配送成本构成分析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https://d.book118.com/868136143126006027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2024-09-05T20:37:14.841</cp:lastPrinted>
  <dcterms:created xsi:type="dcterms:W3CDTF">2024-09-05T12:37:14Z</dcterms:created>
  <dcterms:modified xsi:type="dcterms:W3CDTF">2024-09-05T12:37:17Z</dcterms:modified>
</cp:coreProperties>
</file>