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126DE-2598-44DF-94F9-5E07C17B8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25CCC-24BB-43BE-B2B5-6646F81A1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C8A27-0FEB-4A62-8061-42A3FF3D5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FEF83-E829-4CD9-A38A-D11696F5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1354F-4C70-4AB1-BE9C-04ACE8FEF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22174C-D630-4691-9498-37D8B73F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053BE-00BE-4FD9-AEDF-FBAC70CCB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CB980-D66B-445B-AADF-994279574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9523F-6FAD-4EB7-A7D9-5DBDB1FE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B9F89-4FC2-4B98-B2BC-01ED98570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B0AE1-1F75-4F94-B976-5BC2913F1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7044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预防疾病快乐成长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个人卫生习惯与疾病预防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健康饮食与疾病预防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运动与疾病预防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心理健康与疾病预防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疾病会导致身体不适，影响日常生活和工作，降低生活质量。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增加经济负担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083" b="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917" r="7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疾病治疗需要耗费大量医疗资源和费用，给家庭带来经济负担。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疾病可能导致心理压力和焦虑，影响心理健康。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预防疾病可以减少身体不适，提高生活质量，使人们更加健康地生活。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预防疾病可以减少医疗资源的浪费，减轻医疗系统的负担。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预防疾病可以减轻心理压力和焦虑，保持心理健康，提高幸福感。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预防疾病的益处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经常开窗通风，避免长时间处于密闭的环境中。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经常用肥皂和流动水洗手，或者使用含有至少60%酒精的手消毒剂。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合理饮食、适量运动、保证充足的睡眠，增强自身免疫力。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避免接触流感患者，特别是儿童、老人、孕妇和身体虚弱的人来说，更应注意。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避免过度进食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腹泻的预防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773" r="57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192" b="319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不吃不洁、变质或污染的食物，生熟食品要分开存放和使用不同的刀具、砧板。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适量饮食，避免因过量进食而加重肠胃负担。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保证充足的睡眠，加强锻炼，增强身体抵抗力。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如有腹泻症状，应及时就医，以免延误病情。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适当休息，每隔一段时间用眼健康操缓解眼部疲劳。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如调整屏幕高度和角度、适当离开座位等。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保持正确的用眼姿势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每天保证7-8小时的睡眠时间，有助于缓解眼部疲劳。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保证足够的睡眠时间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多吃富含维生素A、C、E和锌的食物，如胡萝卜、菠菜、西兰花等。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近视眼的预防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保持适当的体重范围，避免肥胖。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减少盐的摄入量，每日不超过6克。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限盐饮食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每周进行至少150分钟的中等强度的有氧运动，如快走、游泳等。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避免情绪波动过大，保持心情愉悦和放松。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个人卫生习惯与疾病预防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79" b="34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79" b="34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勤洗手的好处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减少细菌和病毒的传播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洗手可以有效地清除手上的细菌和病毒，从而降低疾病传播的风险。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预防肠道疾病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饭前便后洗手可以显著降低患肠道疾病的风险，如腹泻和肠胃炎等。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降低呼吸道感染的风险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经常洗手可以减少患呼吸道感染的风险，如感冒、喉炎和肺炎等。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刷牙时间不少于2分钟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刷牙时间过短无法彻底清洁牙齿，容易引起牙周病和龋齿等口腔问题。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正确的刷牙角度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牙刷与牙齿呈45度角，轻轻移动牙刷，清洁每一个牙面。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使用软毛牙刷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软毛牙刷能够更轻柔地清洁牙齿，减少对牙齿和牙龈的损伤。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https://d.book118.com/868137044022006035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2024-09-13T20:01:42.716</cp:lastPrinted>
  <dcterms:created xsi:type="dcterms:W3CDTF">2024-09-13T12:01:42Z</dcterms:created>
  <dcterms:modified xsi:type="dcterms:W3CDTF">2024-09-13T12:01:44Z</dcterms:modified>
</cp:coreProperties>
</file>