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C45AB-3DC1-4C0B-BDFF-DA5CFB42D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B3BD9-818B-4EDA-A048-981A414CC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17699-5438-40CF-BE90-033A93595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46EE3-CAA7-4A4C-9F85-A55BDCDBE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4E7B08-F393-41F2-B013-E2774316F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854443-5ED7-4CCD-A6F6-DC14C5EBE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2D8B30-FF86-4661-A418-A0A5F3FC1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2AA3A-9A98-4103-84EE-83D84EAEA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8126F-2D86-4B3D-9A7F-E24A2CB3D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36D52-B0B9-4090-BEE6-B9E1C1174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A08EB-09C1-4BE0-8100-0E3CC8064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3707100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拒绝毒品预防毒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毒品的危害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毒品滥用的原因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拒绝毒品的方法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预防毒品的方法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禁毒法律法规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毒品的危害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毒品会严重损害人体的健康，导致各种疾病和感染，如肝炎、性病、艾滋病等。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健康损害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社会功能丧失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毒品滥用会导致各种心理问题，如焦虑、抑郁、精神错乱等，严重影响个体的心理健康。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毒品滥用会导致个体失去工作、家庭和社会关系，甚至失去生命。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毒品滥用会导致家庭成员之间的关系破裂，家庭变得冷漠、疏远，甚至出现暴力行为。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家庭关系破裂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毒品滥用会给家庭带来巨大的经济负担，需要支付高昂的治疗费用、抚养费等。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经济负担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毒品滥用会影响子女的教育，导致学习成绩下降、行为问题等。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子女教育受影响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毒品滥用会导致犯罪率上升，破坏社会治安和稳定。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社会治安问题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毒品滥用会导致各种公共卫生问题，如性病、艾滋病等疾病的传播。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毒品滥用会给社会带来巨大的经济损失，包括医疗费用、警务费用、生产力损失等。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经济损失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毒品滥用的原因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逃避现实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面对生活压力、学业或工作挫折，部分人可能借助毒品来逃避现实。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好奇心驱使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一些青少年由于好奇心强，容易尝试毒品。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社交压力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为了融入群体或获得同伴认同，一些人可能迫于压力尝试毒品。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个人心理因素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社会环境因素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宣传教育不足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社会对毒品危害的宣传和教育不够，导致部分人缺乏对毒品的警觉和认识。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娱乐场所的诱惑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某些娱乐场所可能存在毒品问题，为吸毒者提供便利。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违法犯罪的诱导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部分人可能受到毒品带来的利益诱惑，从事与毒品相关的违法犯罪活动。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家庭教育的忽视或缺乏正确的价值观引导，可能导致子女对毒品的认知不足。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家庭教育缺失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家庭关系紧张、缺乏关爱，可能促使子女寻求毒品带来的心灵慰藉。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家庭关系不和谐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家庭成员中存在吸毒者，会对子女产生不良的榜样效应，增加其吸毒的风险。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榜样效应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拒绝毒品的方法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https://d.book118.com/868137071003006036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2024-09-15T01:38:17.071</cp:lastPrinted>
  <dcterms:created xsi:type="dcterms:W3CDTF">2024-09-14T17:38:17Z</dcterms:created>
  <dcterms:modified xsi:type="dcterms:W3CDTF">2024-09-14T17:38:19Z</dcterms:modified>
</cp:coreProperties>
</file>