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B5C5E1-BA28-41D5-B4BB-F335A45EC5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4BE420-D66F-4C74-9689-F03FDD1755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7713D1-51E9-4198-BD0D-51C856CDF6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491F4E-AD88-4643-9378-F9B4C8A86C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5206D7-7756-41DF-BC3E-DE97D7CC24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39239D0-3783-470C-AFC9-0AC287BC7A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0B108F5-37C4-4AD5-8794-8DDAE8D04F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9DABA6-6494-4DAF-B60B-816C6E0504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F2DBC2-E21F-41CF-9633-3BFEA14F54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86D251-CDC0-4908-9C17-49AD919BB8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C1080A-C0CB-406D-A949-94E8FBFDDA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8137104007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solidFill>
                <a:latin typeface="Microsoft Yahei"/>
                <a:ea typeface="Microsoft Yahei"/>
                <a:cs typeface="Microsoft Yahei"/>
              </a:rPr>
              <a:t>年电子商务行业档案管理制度</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solidFill>
                <a:latin typeface="Microsoft Yahei"/>
                <a:ea typeface="Microsoft Yahei"/>
                <a:cs typeface="Microsoft Yahei"/>
              </a:rPr>
              <a:t>2023-12-24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档案管理制度概述</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电子商务行业档案特点</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档案收集与整理规范</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档案存储与保管措施</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档案利用与价值挖掘</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档案管理制度实施与监管</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档案管理制度概述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指在电子商务活动中形成的、具有保存价值的各种文字、图表、声像等不同形式的历史记录。</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档案定义</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根据电子商务活动的特点和档案管理的要求，将电子商务档案分为交易档案、客户档案、运营档案、技术档案等。</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档案分类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档案定义与分类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遵循统一领导、分级管理、确保安全、便于利用的原则，对电子商务档案进行科学、规范的管理。</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实现电子商务档案的完整性、安全性、可用性和可追溯性，为企业的电子商务活动提供有效的支撑和保障。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档案管理原则与目标</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管理目标</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管理原则</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适用范围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适用于企业开展电子商务活动过程中所产生的各类档案的收集、整理、保管、利用等管理工作。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适用对象</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包括企业内部的电子商务部门、档案管理人员以及其他相关部门和人员。同时，也适用于与电子商务活动相关的外部合作伙伴和监管机构。</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3844" r="138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适用范围及对象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电子商务行业档案特点</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交易档案</a:t>
            </a:r>
            <a:endParaRPr lang="en-US" sz="1100"/>
          </a:p>
        </p:txBody>
      </p:sp>
      <p:sp>
        <p:nvSpPr>
          <p:cNvPr id="3" name="AutoShape 3"/>
          <p:cNvSpPr/>
          <p:nvPr/>
        </p:nvSpPr>
        <p:spPr>
          <a:xfrm>
            <a:off x="3575643"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客户档案</a:t>
            </a:r>
            <a:endParaRPr lang="en-US" sz="1100"/>
          </a:p>
        </p:txBody>
      </p:sp>
      <p:sp>
        <p:nvSpPr>
          <p:cNvPr id="4" name="AutoShape 4"/>
          <p:cNvSpPr/>
          <p:nvPr/>
        </p:nvSpPr>
        <p:spPr>
          <a:xfrm>
            <a:off x="6220535"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产品档案</a:t>
            </a:r>
            <a:endParaRPr lang="en-US" sz="1100"/>
          </a:p>
        </p:txBody>
      </p:sp>
      <p:sp>
        <p:nvSpPr>
          <p:cNvPr id="5" name="AutoShape 5"/>
          <p:cNvSpPr/>
          <p:nvPr/>
        </p:nvSpPr>
        <p:spPr>
          <a:xfrm>
            <a:off x="8927174"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营销档案</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电子商务档案类型</a:t>
              </a:r>
            </a:p>
          </p:txBody>
        </p:sp>
      </p:grpSp>
      <p:pic>
        <p:nvPicPr>
          <p:cNvPr id="28" name="Picture 28"/>
          <p:cNvPicPr>
            <a:picLocks noChangeAspect="1"/>
          </p:cNvPicPr>
          <p:nvPr/>
        </p:nvPicPr>
        <p:blipFill>
          <a:blip r:embed="rId2"/>
          <a:srcRect l="16548" r="1654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48" r="1654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48" r="16548"/>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48" r="16548"/>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包括订单、发票、物流信息等，记录每一笔交易的详细过程。</a:t>
            </a:r>
            <a:endParaRPr lang="en-US" sz="1100"/>
          </a:p>
        </p:txBody>
      </p:sp>
      <p:sp>
        <p:nvSpPr>
          <p:cNvPr id="41" name="AutoShape 41"/>
          <p:cNvSpPr/>
          <p:nvPr/>
        </p:nvSpPr>
        <p:spPr>
          <a:xfrm>
            <a:off x="3595904"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包括客户基本信息、购买记录、投诉建议等，用于客户关系管理。</a:t>
            </a:r>
            <a:endParaRPr lang="en-US" sz="1100"/>
          </a:p>
        </p:txBody>
      </p:sp>
      <p:sp>
        <p:nvSpPr>
          <p:cNvPr id="42" name="AutoShape 42"/>
          <p:cNvSpPr/>
          <p:nvPr/>
        </p:nvSpPr>
        <p:spPr>
          <a:xfrm>
            <a:off x="6274100"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包括产品介绍、价格、库存等，用于产品管理和销售分析。</a:t>
            </a:r>
            <a:endParaRPr lang="en-US" sz="1100"/>
          </a:p>
        </p:txBody>
      </p:sp>
      <p:sp>
        <p:nvSpPr>
          <p:cNvPr id="43" name="AutoShape 43"/>
          <p:cNvSpPr/>
          <p:nvPr/>
        </p:nvSpPr>
        <p:spPr>
          <a:xfrm>
            <a:off x="895229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包括广告投放、促销活动、市场分析等，用于营销策略制定和执行。</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2863" r="1286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9271" r="1927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电子商务档案特点分析</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电子商务档案以数字化形式存储，方便存储、传输和共享。</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随着交易和市场的不断变化，电子商务档案需要实时更新和维护。</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由于涉及交易和客户隐私，电子商务档案对安全性要求较高。</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电子商务档案的管理涉及多个部门，需要协同合作，确保信息的一致性和准确性。</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数字化存储</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动态更新</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安全性要求高</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多部门协同</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传统档案管理以纸质档案为主，管理过程繁琐且易出错；而电子商务档案管理以数字化为主，管理效率高且易于共享。</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区别</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两者都需要对档案进行分类、整理、保存和利用；都需要确保档案的真实性、完整性和安全性。同时，传统档案管理的一些基本原则和方法在电子商务档案管理中仍然适用。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联系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与传统档案管理的区别与联系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档案收集与整理规范</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2"/>
          <a:srcRect l="18135" r="18135"/>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9349" r="9349"/>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包括订单信息、支付记录、物流信息等，确保数据的完整性和准确性。</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电子商务交易记录</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收集用户注册信息、交易记录、投诉建议等，以便进行用户分析和个性化服务。</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用户信息档案</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包括网站流量统计、广告投放记录、营销活动数据等，用于评估平台运营效果。</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平台运营数据</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根据相关法律法规，收集并保存如知识产权侵权投诉、交易纠纷处理等信息。</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法律法规要求的信息</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收集范围及要求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整理方法及步骤</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数据分类</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按照交易记录、用户信息、运营数据等进行分类存储，便于后续查找和分析。</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归档存储</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将整理好的数据按照时间顺序或主题进行归档存储，同时建立索引目录，方便快速检索。</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标准化处理</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对数据进行清洗、去重、格式化等处理，确保数据的一致性和可用性。</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定期备份</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定期对重要数据进行备份，以防数据丢失或损坏。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https://d.book118.com/868137104007006023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2024-08-29T10:15:26.860</cp:lastPrinted>
  <dcterms:created xsi:type="dcterms:W3CDTF">2024-08-29T02:15:26Z</dcterms:created>
  <dcterms:modified xsi:type="dcterms:W3CDTF">2024-08-29T02:15:29Z</dcterms:modified>
</cp:coreProperties>
</file>