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3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1CEF2-C1F7-4D75-A6B8-82213A42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ACFF2-A01D-4362-9768-FB2C4B50D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A839-16F2-4A78-BEFC-7AFE5F96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3700A-95B0-4841-A0E2-A965C18BE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BDDCE-774E-44F0-9C06-F289BF703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5F8F9-2F0D-438B-9BD8-211D852AF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00694-870B-4563-84D3-43AFAE94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4F14C-5387-4EB4-97B0-1AA16E73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7E655-2736-4B9D-B1AF-E7EBE804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EB29A-1F47-4D19-A812-85BA8F613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921F-F333-4FA4-A2D4-65D78495E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22" r:id="rId2"/>
    <p:sldLayoutId id="2147493323" r:id="rId3"/>
    <p:sldLayoutId id="2147493324" r:id="rId4"/>
    <p:sldLayoutId id="2147493325" r:id="rId5"/>
    <p:sldLayoutId id="2147493326" r:id="rId6"/>
    <p:sldLayoutId id="2147493327" r:id="rId7"/>
    <p:sldLayoutId id="2147493328" r:id="rId8"/>
    <p:sldLayoutId id="2147493329" r:id="rId9"/>
    <p:sldLayoutId id="2147493330" r:id="rId10"/>
    <p:sldLayoutId id="214749333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0053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杳里九世阅读教学设计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杳里九世阅读教学设计理念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杳里九世阅读教学内容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杳里九世阅读教学方法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杳里九世阅读教学过程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杳里九世阅读教学效果评价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杳里九世阅读教学设计理念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核心理念</a:t>
            </a:r>
            <a:endParaRPr lang="zh-CN" altLang="en-US"/>
          </a:p>
        </p:txBody>
      </p:sp>
      <p:sp>
        <p:nvSpPr>
          <p:cNvPr id="10489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培养阅读兴趣：激发学生对阅读的兴趣和热爱，让他们享受阅读的乐趣。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提高阅读能力：通过杳里九世阅读教学方法，提高学生的阅读理解能力和阅读技巧。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拓展阅读视野：引导学生阅读不同类型的书籍，开拓他们的视野，增强文化素养。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培养批判性思维：通过讨论和思考，培养学生的批判性思维和独立思考能力。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设计思路</a:t>
            </a:r>
            <a:endParaRPr lang="zh-CN" altLang="en-US"/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强调阅读教学的整体性和系统性，注重培养学生的阅读理解能力和批判性思维。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杳里九世阅读教学的核心理念是培养学生的阅读能力和思维能力。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设计理念强调以学生为中心，注重学生的个体差异和个性化需求。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强调阅读教学的实践性和应用性，注重学生的实际阅读能力和问题解决能力的提升。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https://d.book118.com/868140053064006040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Office Theme</vt:lpstr>
      <vt:lpstr>杳里九世阅读教学设计</vt:lpstr>
      <vt:lpstr>目录</vt:lpstr>
      <vt:lpstr>添加章节标题</vt:lpstr>
      <vt:lpstr>杳里九世阅读教学设计理念</vt:lpstr>
      <vt:lpstr>核心理念</vt:lpstr>
      <vt:lpstr>设计思路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2024-09-18T23:18:28.865</cp:lastPrinted>
  <dcterms:created xsi:type="dcterms:W3CDTF">2024-09-18T15:18:28Z</dcterms:created>
  <dcterms:modified xsi:type="dcterms:W3CDTF">2024-09-18T15:18:31Z</dcterms:modified>
</cp:coreProperties>
</file>