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4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4240F-98E9-4A08-B7C9-E85C5EE8D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08C26-90D8-45FA-8969-6E95C8B85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730FA-93BC-4FAC-AF86-6D09322B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17DF3-0E44-4910-AD2F-6C09D372D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5560E-0FC2-4E80-A6BD-74B85665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11287-D1C4-401C-B851-0713CBD29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D6C62-CF08-411A-B93C-EACB9B951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57A68-14EC-4EC5-8302-7B357ED0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81AC9-6F78-475E-BFEE-F8DEA2E19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BE190-2F09-4CF9-9219-D7E3D4A3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BAEB0-8681-49F8-907E-C9129676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89" r:id="rId2"/>
    <p:sldLayoutId id="2147484490" r:id="rId3"/>
    <p:sldLayoutId id="2147484491" r:id="rId4"/>
    <p:sldLayoutId id="2147484492" r:id="rId5"/>
    <p:sldLayoutId id="2147484493" r:id="rId6"/>
    <p:sldLayoutId id="2147484494" r:id="rId7"/>
    <p:sldLayoutId id="2147484495" r:id="rId8"/>
    <p:sldLayoutId id="2147484496" r:id="rId9"/>
    <p:sldLayoutId id="2147484497" r:id="rId10"/>
    <p:sldLayoutId id="21474844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0116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药膳概念简介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药膳的概念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药膳的定义</a:t>
            </a:r>
            <a:endParaRPr lang="zh-CN" altLang="en-US"/>
          </a:p>
        </p:txBody>
      </p:sp>
      <p:sp>
        <p:nvSpPr>
          <p:cNvPr id="104888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药膳是一种将药物与食物相结合的饮食方式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药膳的主要目的是通过食物来调理身体，达到养生保健的效果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药膳的种类繁多，包括汤、粥、茶、酒等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药膳的制作需要根据个人的体质和需求进行选择和搭配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药膳的起源和发展</a:t>
            </a:r>
            <a:endParaRPr lang="zh-CN" altLang="en-US"/>
          </a:p>
        </p:txBody>
      </p:sp>
      <p:sp>
        <p:nvSpPr>
          <p:cNvPr id="1048922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起源：药膳起源于中国古代，最早可追溯到春秋战国时期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发展：药膳在历代医书中都有记载，如《黄帝内经》、《本草纲目》等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特点：药膳以中医理论为指导，将药物与食物相结合，具有食疗作用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现代发展：现代药膳在传统药膳的基础上，结合现代营养学和医学知识，更加科学合理。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药膳的特点和分类</a:t>
            </a:r>
            <a:endParaRPr lang="zh-CN" altLang="en-US"/>
          </a:p>
        </p:txBody>
      </p:sp>
      <p:sp>
        <p:nvSpPr>
          <p:cNvPr id="1048964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药膳的特点：以中医药理论为指导，结合食物和药物的特性，达到养生保健、防病治病的目的。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药膳的分类：根据药膳的性质和功能，可以分为补益类、清热类、祛湿类、活血类等。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药膳的组成：药膳通常由食物和药物两部分组成，食物部分包括谷物、蔬菜、水果、肉类等，药物部分包括中药、中成药等。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药膳的制作方法：药膳的制作方法包括炖、煮、蒸、炒、煎等，不同的制作方法可以发挥不同的功效。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药膳的原料</a:t>
            </a:r>
            <a:endParaRPr lang="zh-CN" altLang="en-US"/>
          </a:p>
        </p:txBody>
      </p:sp>
      <p:sp>
        <p:nvSpPr>
          <p:cNvPr id="10490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中药材的种类和作用</a:t>
            </a:r>
            <a:endParaRPr lang="zh-CN" altLang="en-US"/>
          </a:p>
        </p:txBody>
      </p:sp>
      <p:sp>
        <p:nvSpPr>
          <p:cNvPr id="104905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药材种类：包括植物、动物、矿物等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植物药材：如人参、枸杞、黄芪等，具有补气养血、滋阴壮阳等作用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动物药材：如鹿茸、阿胶、龟板等，具有补肾壮阳、养血补气等作用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矿物药材：如朱砂、雄黄、硫磺等，具有清热解毒、祛风除湿等作用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食材的种类和作用</a:t>
            </a:r>
            <a:endParaRPr lang="zh-CN" altLang="en-US"/>
          </a:p>
        </p:txBody>
      </p:sp>
      <p:sp>
        <p:nvSpPr>
          <p:cNvPr id="1049092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药材：如人参、枸杞、黄芪等，具有滋补、养身、调理等作用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食材：如鸡肉、猪肉、牛肉等，提供蛋白质、脂肪、矿物质等营养成分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蔬菜：如胡萝卜、菠菜、芹菜等，提供维生素、矿物质、膳食纤维等营养成分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水果：如苹果、香蕉、橙子等，提供维生素、矿物质、膳食纤维等营养成分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调料：如盐、糖、酱油等，提供口感和调味作用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67"/>
          <p:cNvSpPr/>
          <p:nvPr>
            <p:custDataLst>
              <p:tags r:id="rId17"/>
            </p:custDataLst>
          </p:nvPr>
        </p:nvSpPr>
        <p:spPr>
          <a:xfrm>
            <a:off x="6946426" y="4535451"/>
            <a:ext cx="4407237" cy="111261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8"/>
          <p:cNvSpPr/>
          <p:nvPr>
            <p:custDataLst>
              <p:tags r:id="rId18"/>
            </p:custDataLst>
          </p:nvPr>
        </p:nvSpPr>
        <p:spPr>
          <a:xfrm>
            <a:off x="6619954" y="4535451"/>
            <a:ext cx="159213" cy="111261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9"/>
          <p:cNvSpPr txBox="1"/>
          <p:nvPr>
            <p:custDataLst>
              <p:tags r:id="rId19"/>
            </p:custDataLst>
          </p:nvPr>
        </p:nvSpPr>
        <p:spPr>
          <a:xfrm>
            <a:off x="7114835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饮品：如茶、咖啡、牛奶等，提供水分和营养成分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药膳配伍的原则和技巧</a:t>
            </a:r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药膳配伍的原则：根据药膳的功效和作用，选择合适的原料进行配伍。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药膳配伍的技巧：根据药膳的性质和特点，选择合适的原料进行配伍。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药膳配伍的注意事项：注意原料的性质和特点，避免产生不良反应。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药膳配伍的禁忌：注意原料的禁忌，避免产生不良反应。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药膳的制作方法</a:t>
            </a:r>
            <a:endParaRPr lang="zh-CN" altLang="en-US"/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https://d.book118.com/868140116001006040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Wingdings</vt:lpstr>
      <vt:lpstr>Office Theme</vt:lpstr>
      <vt:lpstr>药膳概念简介</vt:lpstr>
      <vt:lpstr>目录</vt:lpstr>
      <vt:lpstr>添加章节标题</vt:lpstr>
      <vt:lpstr>药膳的概念</vt:lpstr>
      <vt:lpstr>药膳的定义</vt:lpstr>
      <vt:lpstr>药膳的起源和发展</vt:lpstr>
      <vt:lpstr>药膳的特点和分类</vt:lpstr>
      <vt:lpstr>药膳的原料</vt:lpstr>
      <vt:lpstr>中药材的种类和作用</vt:lpstr>
      <vt:lpstr>食材的种类和作用</vt:lpstr>
      <vt:lpstr>药膳配伍的原则和技巧</vt:lpstr>
      <vt:lpstr>药膳的制作方法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2024-09-18T02:03:34.309</cp:lastPrinted>
  <dcterms:created xsi:type="dcterms:W3CDTF">2024-09-17T18:03:34Z</dcterms:created>
  <dcterms:modified xsi:type="dcterms:W3CDTF">2024-09-17T18:03:36Z</dcterms:modified>
</cp:coreProperties>
</file>