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4E90F-2540-45DA-A1C1-E7E91C240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14204-4686-4AF5-8065-FB4F844F8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7813A-70C4-4C85-804E-B4443D799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88A86-A66D-4CA5-AC2B-9775E4549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CA5BC-CD83-4E08-B720-A9BD62D77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4031EB-7FF2-434F-8237-0888A9E6C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E358F9-3C09-4B39-B29A-4F6BCBAFC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AE928-71EC-408B-B8A9-5EB95F7D4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31486-EC49-4A24-87A9-0E2B0BA5E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2ACC3-D0FD-4C0F-9A0E-2F30435CD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6CFA0-64A0-4395-A823-12EF5F61C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41073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政府治理社会办医现状、问题及对策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社会办医现状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社会办医现状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数量与规模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数量增长迅速，规模不断扩大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社会办医的数量和规模呈现出快速增长的态势。据统计，截至2022年底，全国社会办医机构达到63.3万家，占全国医疗机构总数的45%左右。其中，个体诊所达到45.5万家，占社会办医机构的72%。同时，大型连锁医疗机构和集团化发展的社会办医机构也逐渐崭露头角，规模不断扩大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地区分布不均衡，城市地区相对集中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办医机构的地区分布存在明显的不均衡现象。城市地区的社会办医机构数量较多，而农村地区相对较少。在大城市和沿海经济发达地区，社会办医机构的发展速度较快，市场占有率也较高。而在一些欠发达地区和农村地区，社会办医机构的发展则相对滞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地区分布情况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服务内容多样化，特色化经营成为趋势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办医机构的服务内容多样化，涵盖了各类医疗服务，如综合医院、专科医院、诊所等。一些社会办医机构在特色化经营方面进行了探索和创新，如提供高端医疗服务、开展定制化健康管理等。这些特色化经营模式逐渐成为社会办医机构的发展趋势，满足了不同层次、不同需求的医疗服务需求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5543" r="255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当前的政策法规对社会办医的规范和管理存在不足，未能及时跟上医疗市场的发展变化。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政策法规滞后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不同法律法规之间存在不协调甚至冲突，导致社会办医在实践中面临诸多困难和不确定性。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法律法规冲突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政策法规不健全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6812" b="68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医疗资源过度集中在公立医院，社会办医在获取优质医疗资源方面处于劣势地位。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不同地区的社会办医发展水平差异较大，部分地区的社会办医面临严重的资源短缺问题。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医疗资源配置不均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区域发展不平衡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资源过度集中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对社会办医的监管体系尚不健全，存在监管盲区。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监管部门对社会办医的监管力度不足，导致一些违规行为得不到及时纠正。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监管力度不足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92" r="1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社会办医的质量管理标准与公立医院存在差异，导致医疗质量参差不齐。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质量标准不统一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社会办医在人才引进、培养和留任等方面存在困难，影响医疗质量的提升。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https://d.book118.com/868141073036006043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2024-09-22T18:41:04.211</cp:lastPrinted>
  <dcterms:created xsi:type="dcterms:W3CDTF">2024-09-22T10:41:04Z</dcterms:created>
  <dcterms:modified xsi:type="dcterms:W3CDTF">2024-09-22T10:41:06Z</dcterms:modified>
</cp:coreProperties>
</file>