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609B68-3428-4EEF-BFFC-3A0D17FCB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D4293-B058-439E-AB24-F19D6F112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42EA96-D773-400A-A124-FCCFF35E9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EC2877-95A4-4F2C-802A-08A082778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E9EA3C-A550-4F64-8FFA-A9B5E84D8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E022DC-2738-4A2A-A26B-9F0E64EEE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716C83-984A-4043-A17D-2F362334C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84589A-F60E-4ED4-806C-96CAA6787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122ECB-DEE6-48E4-9A09-B9DAB63B5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5EB738-810B-4B1B-A155-385F2B0D5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E4B211-12FE-4B50-BD62-B9197F4D4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141115044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共享供应链与供应链伙伴共同发展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共享供应链概念及意义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供应链伙伴选择与评估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协同计划与预测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库存管理与优化策略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物流网络优化与配送协同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信息技术在共享供应链中应用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总结：构建共赢未来，实现可持续发展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共享供应链概念及意义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资源共享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供应链各环节的企业通过共享资源，如信息、技术、设备等，实现资源的优化配置和高效利用。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供应链伙伴之间建立紧密的合作关系，共同应对市场变化，提高整体运营效率。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互利共赢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通过共享供应链，各环节企业能够降低成本、提升竞争力，实现共同发展。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共享供应链定义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共享经济打破了传统供应链的中心化结构，使得各环节企业能够更灵活地参与供应链协作。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去中心化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4" r="2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借助信息技术手段，实现供应链信息的实时共享和透明化，提高决策效率和准确性。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共享经济要求供应链具备快速响应市场变化的能力，通过敏捷化改造提升供应链的适应性。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敏捷化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共享经济背景下供应链变革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资源整合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通过共享供应链，实现资源的集中管理和优化配置，降低资源浪费和成本支出。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协同增效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各环节企业紧密合作，共同提升运营效率和服务质量，增强整体竞争力。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鼓励供应链伙伴进行技术创新和模式创新，以创新驱动发展，降低成本并提升竞争力。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提升整体竞争力与降低成本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供应链伙伴选择与评估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通过市场调研了解行业趋势、竞争对手和潜在合作伙伴的情况。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专家咨询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借助专家或顾问的专业知识和经验，获取潜在合作伙伴的推荐。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社交媒体和行业协会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利用社交媒体和行业协会等渠道，发现潜在的合作伙伴。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识别潜在合作伙伴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兼容性评估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评估潜在合作伙伴的战略目标、企业文化、管理风格等是否与本企业相兼容。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能力评估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评估潜在合作伙伴在技术研发、生产制造、市场营销等方面的能力和优势。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对潜在合作伙伴的财务状况、信誉记录、合规性等进行风险评估。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实地考察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对潜在合作伙伴进行实地考察，了解其实际运营情况和合作潜力。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评估标准与方法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签订详细的合同协议，明确双方的权利和义务，确保合作的顺利进行。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合同协议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建立信息共享机制，促进双方之间的沟通和协作，提高合作效率。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信息共享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在合作过程中遇到问题时，双方应共同协商解决，确保合作的稳定性和持续性。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共同解决问题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定期对合作关系进行评估和改进，以适应市场变化和业务需求的变化。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建立长期合作关系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协同计划与预测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需求预测与信息共享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需求预测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通过历史数据分析和市场趋势研究，对未来需求进行预测，为供应链伙伴提供决策支持。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信息共享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建立信息共享平台，实时更新库存、销售、物流等信息，提高供应链透明度和协同效率。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根据需求预测和共享信息，共同制定生产、采购、物流等计划，确保资源合理配置。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计划调整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根据市场变化和实际情况，及时调整计划，保持供应链的灵活性和适应性。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计划制定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协同计划制定及调整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通过优化流程和提高信息化水平，缩短响应时间，迅速应对市场变化。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采用模块化设计和柔性制造技术，提高生产线的可调整性，满足多样化需求。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灵活性提升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提高响应速度和灵活性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库存管理与优化策略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建立供应链伙伴间的信任与合作关系，共同制定库存管理策略。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协同合作原则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实时共享库存数据，提高信息透明度，减少信息不对称。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信息共享原则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共同进行市场需求预测，制定联合库存计划，提高计划准确性。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联合预测与计划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联合库存管理原则和方法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精益库存管理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通过减少浪费、提高效率，降低库存持有成本。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风险共担机制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建立风险共担机制，共同应对市场波动、自然灾害等风险。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多样化采购策略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采用多种采购方式，如集中采购、分散采购等，降低采购成本。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降低库存成本和风险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https://d.book118.com/868141115044006024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2024-08-31T09:03:09.188</cp:lastPrinted>
  <dcterms:created xsi:type="dcterms:W3CDTF">2024-08-31T01:03:09Z</dcterms:created>
  <dcterms:modified xsi:type="dcterms:W3CDTF">2024-08-31T01:03:11Z</dcterms:modified>
</cp:coreProperties>
</file>