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AD9C6-7FF4-45C2-ABD8-8C6EFA94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AE071-8BCD-4A07-A4BD-4E95B22B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3A89C-BF2B-400C-8A4D-CDC1ADD5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142A7-A370-4547-9EC1-B4736082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9EC41-6076-4D68-8996-26CC4A17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94818-B8D0-457A-9548-D8200D4F1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BC851-E053-4ED5-94A9-E93CD304A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A702C-B0DA-4370-8D78-492C0D79E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3F859-79FF-4170-ADD4-779DE47C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19E2C-CC7E-47CF-BF5A-ED0E9243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A6C4B-DF58-4158-94DF-8C175296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2047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供电所长安全述职报告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安全管理亮点与不足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确保供电所安全稳定运行，保障电力供应的可靠性。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提高供电所员工的安全意识和操作技能，预防安全事故的发生。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落实国家及上级部门的安全生产要求，确保供电所符合相关法规和标准。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本报告重点介绍了供电所安全管理工作的亮点和不足，提出了改进措施和建议。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本报告旨在为供电所安全管理提供参考和借鉴，促进供电所安全稳定发展。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826" r="48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本报告涵盖了供电所安全管理的各个方面，包括设备管理、人员培训、隐患排查治理等方面的工作。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786" b="4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制定并完善安全管理制度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确保安全管理制度覆盖供电所的各个方面，包括设备管理、作业管理、应急管理等。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确保安全管理制度得到有效执行，通过日常监督和定期检查，及时发现并纠正违规行为。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制度更新与改进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根据实际情况和上级要求，及时更新和完善安全管理制度，提高制度的针对性和有效性。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制定年度安全培训计划，明确培训目标、内容、时间和方式。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培训档案建立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按照培训计划组织安全培训，并对参加人员进行考核，确保培训效果。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建立员工安全培训档案，记录员工参加培训的情况和考核成绩。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制定年度安全检查计划，明确检查范围、时间和人员。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按照检查计划进行安全检查，发现问题及时整改，并跟踪整改情况。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检查实施与整改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对安全检查的效果进行评估，总结经验教训，提高安全检查水平。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供电所建立了完善的安全生产责任制，明确了各级人员的安全职责，确保了各项安全工作的有效开展。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供电所定期开展安全检查和隐患排查工作，及时发现并处理存在的安全隐患，确保了设备设施的安全运行。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在报告期内，供电所安全生产指标完成情况良好，未发生重大安全事故，各项安全指标均达到预期目标。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安全生产指标完成情况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https://d.book118.com/868142047107006030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2024-09-07T05:37:09.526</cp:lastPrinted>
  <dcterms:created xsi:type="dcterms:W3CDTF">2024-09-06T21:37:09Z</dcterms:created>
  <dcterms:modified xsi:type="dcterms:W3CDTF">2024-09-06T21:37:11Z</dcterms:modified>
</cp:coreProperties>
</file>