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F3CF7-5253-49B4-9A39-D2519D16C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E5856-005B-4B74-B909-B590EF71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3F7F7-031A-40CD-9C82-C89F0150A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3CD6A-DBD8-46A6-BAF7-419592236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40CA8-9F1C-4808-9205-52FF1B8E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5101A-293B-41BA-999A-ADE04BF4A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E52EB-0F25-45DA-AFC0-B403EE2EC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FC71D-D4E6-49C4-8EAC-680D45E6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954D3-A4D0-48F4-A500-A98C6B1B3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66413-A0F6-4C36-B311-14057AE9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B2C4F-13BD-4C84-A33C-1621E452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207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垃圾分类对促进城市治理水平的重要支撑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垃圾分类对城市治理的促进作用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垃圾分类实施中的关键问题与挑战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国内外垃圾分类成功案例借鉴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垃圾分类是指按照垃圾的成分、属性、利用价值、对环境影响以及现有处理方式的要求，分离不同类别的若干种类。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源头分类、投放分类、专业回收、二次分拣。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9" r="17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近年来，我国加速推行垃圾分类制度，全国垃圾分类工作由点到面、逐步启动、成效初显。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日本、德国等发达国家垃圾分类已经实施多年，具有较为完善的分类体系和较高的资源回收利用率。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促进城市治理水平提升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垃圾分类是城市治理的重要组成部分，通过垃圾分类可以促进城市治理水平的提升，改善城市环境面貌。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垃圾分类可以减少垃圾处理量和处理设备，降低处理成本，减少土地资源的消耗。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通过分类投放、分类收集，把有用物资，如纸张、塑料、橡胶、玻璃、瓶罐、金属以及废旧家用电器等从垃圾中分离出来重新回收、利用，变废为宝。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通过分类处理，可以提高垃圾处理效率，降低处理成本，减少对环境的影响。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垃圾分类对城市治理的促进作用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92" r="13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改善城市面貌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垃圾分类有助于减少城市中的垃圾堆放点，改善城市环境，提升城市形象。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减少垃圾堆积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通过垃圾分类，将可回收物、有害垃圾、湿垃圾和干垃圾等分类投放，可以减少垃圾堆积，降低对环境的污染。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垃圾分类后，各类垃圾可以得到专业、高效的处理，避免了混合垃圾处理带来的资源浪费和环境污染。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提升城市环境卫生水平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垃圾分类与循环经济密切相关，通过分类回收、再利用等方式，推动废弃物转化为再生资源，形成资源节约、环境友好的生产方式和消费模式。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通过垃圾分类，可回收物可以得到有效回收利用，减少对自然资源的开采，降低环境压力。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垃圾分类可以带动相关产业的发展，如废品回收、再生资源利用等，为社会创造经济价值。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625" b="14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67" r="18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推动资源回收利用和循环经济发展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减少有害垃圾排放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通过垃圾分类，有害垃圾可以得到专业处理，避免对环境和人体健康造成危害。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降低温室气体排放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垃圾分类可以促进废弃物减量化和资源化利用，从而减少温室气体排放，有助于应对气候变化。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保护生态环境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垃圾分类有助于减少对自然资源的消耗和破坏，保护生态环境，实现可持续发展。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减少污染排放，保护生态环境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垃圾分类实施中的关键问题与挑战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当前垃圾分类的推广和实施过程中，居民的参与程度普遍较低，很多人对垃圾分类的重要性和方法缺乏了解。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由于长期以来缺乏垃圾分类的教育和引导，居民对于垃圾分类的意识和责任感不强，难以形成自觉的垃圾分类行为。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意识提升困难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尽管政府和社会组织在垃圾分类宣传方面投入了大量资源，但宣传效果并不理想，很多居民对垃圾分类的知识和政策仍然一知半解。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宣传效果不佳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居民参与度和意识提升问题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https://d.book118.com/868142073015006032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2024-09-09T09:24:09.058</cp:lastPrinted>
  <dcterms:created xsi:type="dcterms:W3CDTF">2024-09-09T01:24:09Z</dcterms:created>
  <dcterms:modified xsi:type="dcterms:W3CDTF">2024-09-09T01:24:11Z</dcterms:modified>
</cp:coreProperties>
</file>