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1A30F-E059-4C3F-8F8E-A14E4285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88838-F308-4FBF-960E-CDDB68B1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7B1CD-B5F1-4F48-8AF0-3F523E020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9AB9D-0E03-4076-8805-324DE3DCD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1A398-9910-44ED-A7F7-7D730D36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B517D-5019-447E-AF59-CC481202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2A6E1-764F-4A66-A53C-F9CFD1878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0D152-181F-4A3E-9190-31867BC4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5C68E-5560-455C-A542-97FC106A3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62270-688C-4124-B470-7872C13F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5C523-97DE-4F8C-BFA7-58BE87BEB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207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电子商务时代的大客户营销管理策略研究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电子商务时代大客户营销概述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大客户识别与选择策略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大客户关系建立与维护策略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大客户需求分析与满足策略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电子商务时代大客户营销管理挑战与对策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71" b="10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随着互联网技术的不断进步和普及，电子商务在全球范围内得到了快速发展，改变了传统的商业模式和消费行为。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在电子商务时代，大客户是企业的重要资源，对企业的销售业绩和市场份额具有重要影响。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营销管理的挑战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电子商务时代的市场竞争日益激烈，企业需要制定有效的大客户营销管理策略，以应对市场挑战和提升竞争力。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研究目的：本研究旨在探讨电子商务时代的大客户营销管理策略，为企业制定有效的大客户管理方案提供理论支持和实践指导。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研究问题：本研究将围绕以下几个方面展开探讨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如何识别和评估大客户？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如何制定针对大客户的个性化营销策略？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如何构建与大客户的长期合作关系？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如何应对大客户的流失风险？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电子商务时代大客户营销概述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客户关系管理数字化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通过CRM等数字化工具，企业可以更加精准地了解客户需求，提供个性化服务。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电子商务时代，企业可以收集大量客户数据，通过数据分析指导营销策略制定。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电子商务使得企业可以通过互联网直接触达潜在客户，降低了营销成本，提高了营销效率。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13" r="1611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电子商务对大客户营销的影响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86" r="18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针对不同大客户的特定需求，提供定制化的产品和服务。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与大客户建立长期稳定的合作关系，实现双方共赢。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运用多种营销手段，如社交媒体、内容营销、线下活动等，全方位触达目标客户。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多元化营销策略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借助大数据、人工智能等技术手段，实现精准营销和客户关系管理。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大客户识别与选择策略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运用数据挖掘技术，对海量客户数据进行分析和挖掘，发现潜在的大客户。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通过对客户购买行为、消费习惯、偏好等方面的分析，识别出具有潜力的大客户。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借助专家经验和专业知识，对客户进行综合评估，确定大客户的身份。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大客户识别方法与技巧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制定明确的大客户选择标准，如客户规模、行业地位、发展潜力等。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根据选择标准，对潜在的大客户进行初步筛选，缩小范围。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初步筛选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对初步筛选出的客户进行深入调查，了解其需求和期望。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根据调查结果，与符合标准的大客户建立合作关系。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确定合作关系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大客户关系建立与维护策略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通过市场调研、数据分析等方式深入了解客户的购买行为、需求和偏好。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根据客户需求提供定制化的产品或服务，提高客户满意度。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通过诚信经营、履行承诺等方式赢得客户的信任，为长期合作奠定基础。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建立良好客户关系的途径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https://d.book118.com/868142075015006032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2024-09-09T09:24:10.891</cp:lastPrinted>
  <dcterms:created xsi:type="dcterms:W3CDTF">2024-09-09T01:24:10Z</dcterms:created>
  <dcterms:modified xsi:type="dcterms:W3CDTF">2024-09-09T01:24:13Z</dcterms:modified>
</cp:coreProperties>
</file>