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009A2-23F5-468C-8A2E-CB6B0133B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1C618-572A-4587-A282-3828E6B62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6D63C-35D7-4478-8E73-EEB4B7F10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EC6088-E4F7-44C7-A311-1C98AD644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3E0CF4-A43F-4C14-9094-F9934CFCB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6E03BA-CC74-49F9-92BF-4D45E4AE4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856695-9B93-4288-A6B8-F49E67B1B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E23D3-C893-4F0B-A57A-27B48D2F5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0E3FD-7CB4-43BC-859A-46689909B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E7200-2F1A-4486-9987-5A49D8E13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C2D6A-7250-4601-8AD5-9E0A91240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421010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一年级语文下语文园地四完美版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202X-12-24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识字加油站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我的发现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字词句运用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日积月累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识字加油站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320" b="233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汉字的起源与演变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汉字的起源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汉字起源于图画文字，距今约六千年前的仰韶文化时期出现了最原始的刻画符号，是中华文明的重要标志之一。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汉字的演变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汉字经过甲骨文、金文、小篆、隶书、楷书等阶段，逐渐演变成为我们现在所使用的文字形式。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汉字演变的意义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汉字的演变不仅反映了中国历史的发展，也体现了中国文化的传承和弘扬。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汉字的特点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汉字是表意文字，通过字形表达意义，具有形象、直观、信息量大等特点。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汉字与拼音文字的区别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与拼音文字不同，汉字不受语音限制，可以独立于语音进行表达。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汉字的构造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汉字是由笔画组成，按照一定的结构和布局构成。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汉字的构造与特点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提高书写能力的方法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通过练习、临摹、默写等方式提高书写能力，培养良好的书写习惯。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书写规则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书写汉字时应该遵循笔画顺序、结构匀称、重心稳定等基本规则。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书写技巧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掌握正确的笔顺、运笔方式、笔画粗细等技巧可以提高书写质量。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汉字的书写规则与技巧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我的发现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理解汉字的部首与结构是学习汉字的基础。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汉字的部首是汉字的组成部分，通常表示汉字的意义或读音，了解部首有助于理解汉字的含义和发音。汉字的结构则指汉字的组成方式和排列顺序，掌握结构有助于正确书写和记忆汉字。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发现汉字的部首与结构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232" r="102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掌握汉字的音节与拼音是正确发音的关键。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汉字的音节由声母、韵母和声调组成，正确掌握音节和拼音的发音规则，能够确保发音准确，提高语言交流的清晰度和准确性。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发现汉字的音节与拼音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865" b="2865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了解汉字的笔画与笔顺是书写规范的基础。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笔画是构成汉字的基本元素，而笔顺则是笔画书写的顺序。掌握正确的笔画和笔顺规则，能够使书写更加规范、流畅，提高书写效率和美观度。同时，也有助于培养良好的书写习惯和审美观念。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发现汉字的笔画与笔顺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字词句运用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表示人、事、物的名称，如“老师”、“学习”、“电脑”等。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名词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形容词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表示动作或行为的词语，如“跑”、“跳”、“吃”等。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描述事物性质、状态的词语，如“美丽的”、“快乐的”、“高大的”等。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词语的分类与运用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https://d.book118.com/868142101025006025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2024-09-01T16:51:21.089</cp:lastPrinted>
  <dcterms:created xsi:type="dcterms:W3CDTF">2024-09-01T08:51:21Z</dcterms:created>
  <dcterms:modified xsi:type="dcterms:W3CDTF">2024-09-01T08:51:23Z</dcterms:modified>
</cp:coreProperties>
</file>