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A4E6A-8652-40C7-83C3-D2721CB23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7EEF3-1186-415E-ABAF-F8670958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B8065-4E74-47A9-8A17-7F5C8C73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EBE5B-A5D2-41CF-9716-5C2CB1BF9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53A7F-C30C-49AE-BD91-72C6956F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56B51-B449-4A90-8908-E28B311B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36023-69AA-4A73-BC81-A74375ED5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DE2A1-7A35-49F4-A0A2-EB47DF02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07BD8-0F86-45E2-B863-75EB01AB1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5E1F4-3847-4450-91FC-5BD2FAB4B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7A081-D16E-41CB-8C2E-B7AE8C81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3007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服务技能培训总结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服务技能培训概述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服务技能培训成果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服务技能培训问题与改进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服务技能培训案例分享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服务技能培训展望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服务技能培训概述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94" r="1589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通过培训，使员工更加关注客户需求，提高客户满意度。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提高员工服务意识和态度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确保员工具备提供优质服务的基本技能，如沟通技巧、解决问题能力等。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掌握基本服务技能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通过培训，优化服务流程，提高服务质量和效率，降低客户投诉率。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提升服务质量和效率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通过员工的服务表现，传递企业文化和价值观，提升企业形象和品牌价值。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服务理念培训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解决问题能力培训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强调以客户为中心的服务理念，培养员工关注客户需求和期望。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详细介绍服务流程，包括接待、沟通、处理问题、反馈等环节，确保员工熟悉并掌握。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提高员工的沟通能力和表达能力，包括倾听、询问、回答等技巧。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培养员工快速、准确地解决问题的能力，提高客户满意度。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432" r="184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通过讲解、案例分析等方式，使员工掌握服务理念和基本知识。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组织模拟场景练习、角色扮演等形式，让员工在实际操作中掌握服务技能。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利用在线学习平台，员工可以随时随地学习培训内容，提高学习效率。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通过反馈和评估机制，及时了解员工掌握情况，针对不足进行补充培训和指导。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实操演练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服务技能培训成果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通过培训，员工更加重视客户需求，积极主动地提供服务，提高了客户满意度。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服务意识增强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员工在服务过程中更加关注细节，能够及时发现并解决客户的问题，展现了良好的专业素养。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员工在培训中学会了更好地与同事协作，共同为客户提供优质的服务。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员工服务意识的提升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通过培训，服务流程得到了进一步规范，提高了服务效率。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流程规范化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培训使服务流程更加简洁明了，减少了不必要的环节，降低了操作难度。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优化后的流程使客户问题能够得到及时解决，提高了客户满意度。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服务流程的优化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37" b="3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服务质量的提高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专业水平提升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员工通过培训，提高了自身的专业知识和技能水平，能够更好地满足客户需求。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员工在服务过程中更加注重客户体验，改善了服务态度，使客户感受到更加贴心的服务。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培训激发了员工对服务质量的持续关注和改进，不断追求更高的服务水平。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服务技能培训问题与改进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培训方法单一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传统的讲授式教学占据主导，缺乏互动和实践环节，影响员工的学习积极性和效果。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培训时间安排不合理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部分培训安排在工作高峰期或时间过长，导致员工精力分散或疲劳。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培训内容与实际工作脱节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部分培训内容过于理论化，未能紧密结合实际工作场景，导致员工在实际操作中遇到困难。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培训过程中的问题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https://d.book118.com/868143007021006023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2024-08-29T13:46:01.599</cp:lastPrinted>
  <dcterms:created xsi:type="dcterms:W3CDTF">2024-08-29T05:46:01Z</dcterms:created>
  <dcterms:modified xsi:type="dcterms:W3CDTF">2024-08-29T05:46:03Z</dcterms:modified>
</cp:coreProperties>
</file>