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F5686-790D-4661-B658-86D333CE7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C11B8-8E3E-4F47-9537-9A334258A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398662-7C28-4B93-A316-7A4AB1C99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6AA539-5CA4-4992-99BB-84B4A38D4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273509-9E45-45CE-8339-AC6E5A2A6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687126-DEC4-4A91-AC71-FF0EB5340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0D5705-7C33-4DB6-AF4B-B83868B9B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5E74E6-82A2-40CC-A63A-DC30192AF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55CF58-7033-48E6-A9C1-21FCFFCB3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41071-5C0E-4C43-86AC-FBA2C08DA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E987F-0286-417F-BC27-6C41A03B8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4304704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心理危机评估在恢复期心理支持中的作用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恢复期心理支持的重要性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心理危机评估在恢复期心理支持中的应用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心理危机评估与恢复期心理支持的关联性分析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实践案例与经验分享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识别恢复期个体的心理危机状态，为制定针对性的心理支持计划提供依据。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心理危机评估的目的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恢复期个体面临多种心理挑战，如焦虑、抑郁、创伤后应激障碍等，心理支持对于促进个体心理康复和增强应对能力具有重要作用。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恢复期心理支持的重要性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评估工具和方法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心理支持计划制定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实施效果评价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介绍在恢复期心理危机评估中常用的工具和方法，如症状自评量表、临床访谈、心理测验等。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详细阐述恢复期个体心理危机评估的结果，包括不同维度的症状表现、严重程度等。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对实施心理支持计划后的效果进行评价，包括症状改善、生活质量提高等方面的指标。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根据评估结果，制定相应的心理支持计划，包括心理咨询、心理治疗、社会支持等多方面的措施。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的目的和对象，心理危机评估可分为急性危机评估和慢性危机评估。急性危机评估通常针对突发事件或紧急情况，如自然灾害、事故等；而慢性危机评估则关注长期压力或逆境对个体心理健康的影响，如长期疾病、贫困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心理危机评估是一种系统性的方法，用于识别和理解个体在经历创伤、压力或逆境后的心理反应和需求，以便提供恰当的心理支持和干预。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评估工具与方法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心理危机评估工具包括自评量表、他评量表和临床访谈等。自评量表如症状自评量表（SCL-90）、焦虑自评量表（SAS）等，用于个体自我报告症状和需求；他评量表如汉密尔顿焦虑量表（HAMA）、汉密尔顿抑郁量表（HAMD）等，由专业人员对个体进行评估；临床访谈则是通过与个体进行深入交流，了解其心理状况和需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评估工具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可采用定量和定性方法。定量方法通过数值化指标对个体心理状况进行描述和比较，如问卷调查、统计分析等；定性方法则通过非数值化手段对个体心理进行深入探究和理解，如个案研究、深度访谈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6098400" y="1501200"/>
            <a:ext cx="0" cy="474840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1542696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368737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评估流程与步骤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1542696" y="1978954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的流程通常包括准备阶段、实施阶段和总结阶段。在准备阶段，需要明确评估的目的、对象和工具；在实施阶段，按照选定的工具和方法进行数据采集和分析；在总结阶段，对评估结果进行解释和报告，并提出相应的建议和支持措施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440934" y="1978954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的评估步骤包括建立信任关系、收集信息、分析信息、制定计划和采取行动。首先与个体建立信任关系，使其愿意分享自己的经历和感受；然后收集相关信息，包括个体的背景、经历、症状和需求等；接着对收集到的信息进行分析和解释，识别出个体存在的心理问题和需求；最后根据评估结果制定相应的心理支持计划，并采取行动实施干预和支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恢复期心理支持的重要性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通过倾听、理解和支持，帮助个体减轻心理压力，缓解紧张、焦虑等负面情绪。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缓解心理压力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鼓励个体表达自己的想法和感受，肯定其积极方面，增强其自信心和自我认同感。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提供情绪调节技巧和方法，帮助个体学会管理情绪，保持情绪稳定。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促进情绪稳定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促进心理康复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提供应对策略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教授应对压力和挫折的方法和技巧，帮助个体增强心理韧性，减少复发的可能性。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加强社会支持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建立社会支持系统，包括家庭、朋友、社区等，为个体提供持续的支持和关爱，降低复发的风险。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识别复发迹象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通过定期评估和监测，及时发现心理疾病复发的迹象，采取相应措施进行干预。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3708" b="37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预防心理疾病复发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改善心理健康状况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通过心理支持和辅导，改善个体的心理健康状况，提高其整体生活质量。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促进社会功能恢复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帮助个体恢复社会功能，包括工作、学习、人际交往等，提高其社会适应能力和生活质量。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增强生活满意度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关注个体的需求和期望，提供个性化的支持和帮助，增强其生活满意度和幸福感。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https://d.book118.com/868143047043006031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2024-09-08T04:39:26.439</cp:lastPrinted>
  <dcterms:created xsi:type="dcterms:W3CDTF">2024-09-07T20:39:26Z</dcterms:created>
  <dcterms:modified xsi:type="dcterms:W3CDTF">2024-09-07T20:39:28Z</dcterms:modified>
</cp:coreProperties>
</file>