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90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7EACD-77CA-46CD-9483-90B70D8EC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C6B0F-5C80-4BC0-A800-A39FC7C5E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3A193-7DB3-4A41-8446-D9B81A6A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62B35-9156-4B0C-B0DC-7C422171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928CD-C5B4-44A7-B4A6-29F3B3F0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D56B26-64C8-4309-9FAF-87BCBE70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2C261-5CA9-4A63-8C4C-966D3991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7BAC3-782A-4FC4-B701-7193B1D3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E0842-320E-4256-91E8-EC41A262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14A4E-40E8-4B1E-96C9-343C8FEB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1C60D-4544-4582-B631-6B41760B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tags" Target="../tags/tag423.xml" /><Relationship Id="rId6" Type="http://schemas.openxmlformats.org/officeDocument/2006/relationships/tags" Target="../tags/tag42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3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305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戏泥呈巧儿 江南民间泥玩具研究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主体部分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关键词概述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江南水乡的温婉韵味中，有一种深具地方特色的民间艺术——戏泥呈巧儿。这些色彩斑斓、充满童趣的泥玩具，以其独特的制作工艺、造型特点和审美价值，成为民间文化的一块瑰宝。本次演示将带你走进江南民间泥玩具的世界，从多个方面探讨其背后所蕴含的文化内涵和社会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关键词概述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关键词概述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本次演示将围绕以下关键词展开对江南民间泥玩具的研究：制作材料、工艺、造型特点、审美特征、文化内涵、社会价值。这些关键词将带领我们深入探索民间泥玩具的魅力所在。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主体部分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1、民间泥玩具的基本概念和历史背景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1、民间泥玩具的基本概念和历史背景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民间泥玩具，顾名思义，是以泥土为原料制作而成的玩具。江南地区的泥玩具历史悠久，可追溯至宋代。这些玩具多以儿童为主要受众，具有极高的娱乐性和教育意义。随着时代的发展，民间泥玩具逐渐成为一种独特的文化艺术形式，吸引了越来越多人的和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2、民间泥玩具的制作材料和工艺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2、民间泥玩具的制作材料和工艺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制作江南民间泥玩具的原材料主要有黏土、炭末、糯米等。制作过程中，需经过以下步骤：首先，选取适量的黏土和炭末，与经过浸泡、搅拌的糯米混合，形成泥料；接着，通过手工捏、搓、拍、刻等技艺，将泥料塑造成形；最后，经过阴干、烧制等环节，让玩具变得坚硬耐用。在这个过程中，制作者还需掌握诸如塑形、绘画、烧制等技艺，才能制作出形象生动、色彩斑斓的泥玩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3、民间泥玩具的造型特点和审美特征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3、民间泥玩具的造型特点和审美特征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江南民间泥玩具的造型特点多以动物、人物为主，如十二生肖、八仙过海、三国演义等。这些形象或萌趣可爱，或生动传神，或庄重神秘，具有丰富的想象力。在审美特征方面，民间泥玩具讲究色彩搭配，多以大红、大绿、黄色等鲜艳的颜色装饰，给人以强烈的视觉冲击力。同时，玩具的线条流畅自然，形态稚拙可爱，具有鲜明的民间艺术特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4、民间泥玩具的文化内涵和社会价值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4、民间泥玩具的文化内涵和社会价值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江南民间泥玩具作为一种传统文化现象，具有丰富的文化内涵。首先，它承载了劳动人民的情感与信仰，如一些泥塑玩具上的图案和符号，寓意着吉祥如意、多子多福等美好愿望。其次，泥玩具作为一种重要的民俗文化载体，反映了江南地区的历史、文化和地域特色。此外，民间泥玩具还具有重要的社会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4、民间泥玩具的文化内涵和社会价值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它不仅是儿童玩耍的伴侣，还能促进儿童的手脑协调能力、观察力和创造力的发展。同时，通过制作和销售泥玩具，也给当地居民带来了经济效益和就业机会。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4、民间泥玩具的文化内涵和社会价值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结论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江南民间泥玩具作为一种独特的地域文化现象，具有丰富的制作材料和工艺、造型特点和审美特征以及深厚的文化内涵和社会价值。这些色彩斑斓、形态各异的泥玩具，既见证了江南地区悠久的历史与文化传承，也体现了劳动人民智慧和情感的结晶。在当今社会，我们应该加强对民间泥玩具的保护与传承，让这一瑰宝在新的时代里焕发出更加璀璨的光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首先，生物粘泥是高考中的一个重要知识点。在高考中，生物粘泥通常出现在生物实验题中，要求考生掌握其制备、使用和检测方法。因此，考生需要认真学习相关知识点，掌握其基本原理和应用方法。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其次，中学教育应该注重学生的素质培养。在生物实验中，除了要求学生掌握实验技能和方法外，还需要培养学生的实验思维、创新能力和团队合作精神。这些素质对于学生的未来发展至关重要。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https://d.book118.com/868143056100006031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戏泥呈巧儿 江南民间泥玩具研究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2024-09-08T14:56:14.971</cp:lastPrinted>
  <dcterms:created xsi:type="dcterms:W3CDTF">2024-09-08T06:56:14Z</dcterms:created>
  <dcterms:modified xsi:type="dcterms:W3CDTF">2024-09-08T06:56:22Z</dcterms:modified>
</cp:coreProperties>
</file>