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20932C-2D91-4422-94B7-373DA5025F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AD0759-12A2-407E-87F2-551FE2B921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CA381A-2C55-4291-B0DA-360A8BDF14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2A8271-529A-4833-B831-69C0BF0F77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50971EF-8A7E-4715-A3C4-FD6D1FFEEB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AC6A3B0-EE47-4425-8689-FCBD03B740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4B77DA9-83BA-4A6E-AF9A-711DB15DCE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203DC4-2165-4D74-9D50-FA28F92DCA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F6CB35-A5EC-4271-8341-DBC83943FD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0A1520-0BF7-49EA-BBBB-F219891E2D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9A6ECC-2175-4255-BD49-DCBC866281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814306700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小学生安全保护小技巧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安全出行技巧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校园安全注意事项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家庭生活安全常识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网络安全与信息保护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遇到危险时如何自救和求助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安全出行技巧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红灯停，绿灯行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走斑马线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不乱穿马路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6979" b="6979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1440" b="1144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4444" r="4444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遵守交通规则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小学生应牢记交通规则，红灯亮起时，要在人行道上等待，直到绿灯亮起才能开始过马路。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过马路时，一定要走斑马线或者人行天桥，这是行人过马路的专用通道。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不能在马路上随意穿行或玩耍，这是非常危险的行为。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在过马路前，要先观察交通信号灯及车辆行驶情况，确保没有车辆闯红灯或超速行驶。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观察交通情况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注意右转车辆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48" r="1464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牵着大人的手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9500" r="9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有些车辆可能会在行人过马路时右转，小学生要特别注意这些车辆，避免发生碰撞。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小学生过马路时，最好牵着大人的手，这样可以更加安全。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安全过马路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骑自行车或滑板时，一定要佩戴安全头盔，以防发生意外时头部受伤。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625" r="1462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375" r="137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8583" r="8583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佩戴安全头盔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在道路上骑车或滑板时，也要遵守交通规则，如红灯停、黄灯减速、不逆行等。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遵守交通规则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不能在马路上骑车或滑板玩耍，应该选择安全的场地进行活动。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不在马路上玩耍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骑车与滑板安全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校园安全注意事项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教育小学生认识火灾的危害和危险性，让他们了解火源的危险，并学会避免玩火。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火灾危险性认知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教授小学生如何正确报警，包括拨打火警电话、向周围人求助等，以及报警时应提供的信息，如详细地址、火势情况等。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火警报警方法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6333" r="2633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958" b="195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教育小学生如何预防火灾，如不乱扔火柴、打火机等易燃物品，不私拉乱接电线，不超负荷用电等。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防火措施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防火与火警报警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1298" b="112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4569" b="456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1337" b="1133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校园欺凌防范与应对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欺凌行为认知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让小学生了解什么是欺凌行为，包括言语、身体、网络等方面的欺凌，并教育他们尊重他人、友善相处。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应对方法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教授小学生如何应对欺凌行为，如保持冷静、寻求帮助、记录证据等，并鼓励他们勇敢站出来维护自己的权益。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教育小学生如何预防欺凌行为的发生，如不参与或支持任何形式的欺凌行为，积极寻求老师或家长的帮助等。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运动中的安全注意事项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教授小学生在进行体育活动时应注意的安全事项，如遵守运动规则、避免激烈碰撞、正确使用运动器材等。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运动后整理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教育小学生在体育活动结束后做好整理工作，如及时归还运动器材、整理运动场地等，以养成良好的运动习惯。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运动前准备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教育小学生在进行体育活动前做好充分的准备工作，如检查运动场地和器材的安全性、穿着合适的运动装备等。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9708" r="19708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体育活动安全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家庭生活安全常识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https://d.book118.com/868143067005006034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2024-09-12T05:11:16.556</cp:lastPrinted>
  <dcterms:created xsi:type="dcterms:W3CDTF">2024-09-11T21:11:16Z</dcterms:created>
  <dcterms:modified xsi:type="dcterms:W3CDTF">2024-09-11T21:11:18Z</dcterms:modified>
</cp:coreProperties>
</file>