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D17E9-635D-42BC-B1F3-A213A1F6F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CC885-4155-4053-B133-1E0FC954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6BA6B-D842-4B51-B270-7E22F4518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9468C-EDBB-49F3-9566-DA095FF04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FC5BA-80F2-4D4A-9281-3E3792B98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2AF6C-DCDD-41C0-89E8-52157632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04C94-407D-45BC-8A0C-8CCE3269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B60C5-5449-4F2D-A128-13E8431FA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4123F-73C8-4A09-9A5B-E99C784D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A6C4B-4FDE-4C15-AAF2-F5893D91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E900E-9DE9-4942-88AE-C500944C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000142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管理风格调查与分析课件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管理风格概述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管理风格调查方法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管理风格分析工具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管理风格与企业绩效关系分析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管理风格的优化与改进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管理风格调查与分析案例研究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管理风格概述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管理风格的定义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它反映了管理者的价值观、信念和经验，并影响组织的文化和工作氛围。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管理风格是指管理者在处理问题、做出决策和与员工互动时所表现出的行为和态度。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管理风格的重要性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管理风格对组织的绩效和员工的工作满意度有着重要影响。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适合的管理风格可以提高员工的士气、工作投入和创新能力，促进组织的稳定发展。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稳健型管理风格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注重稳定和安全，管理者倾向于规避风险，保持组织的稳定发展。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变革型管理风格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强调创新、适应性和变革，管理者鼓励员工挑战传统，追求卓越，建立良好的组织文化。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放任型管理风格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管理者给予员工高度的自主权，较少干预和指导，员工自行决策和负责。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专制型管理风格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强调权威和控制，决策权集中于管理者手中，员工主要负责执行。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民主型管理风格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注重团队合作和参与，决策时考虑员工的意见和建议，员工有较大的自主权。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管理风格的分类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管理风格调查方法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大规模、标准化、效率高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通过设计结构化的问卷，收集大量管理者的管理风格信息，可进行大范围的调查，便于统计分析，效率较高。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深入、直接、主观性强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通过与管理者进行面对面的交流，深入了解其管理理念和方式，信息较为直接，但受访谈者主观影响较大。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客观、真实、耗时长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通过观察管理者的实际工作表现，了解其管理风格，信息较为客观真实，但需要耗费大量时间。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具体、深入、综合性强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通过对具体的管理案例进行分析，深入探究管理风格的影响和效果，综合性较强，有助于全面理解管理风格的运用。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管理风格分析工具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领导力矩阵是一种用于评估领导者管理风格的工具，通过分析领导者的行为和结果，确定其管理风格类型。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领导力矩阵通常包括两个维度，一个是任务导向与关系导向，另一个是指导型与支持型。通过将领导者的行为分别归入四个象限，可以确定领导者所倾向的管理风格类型，如变革型、事务型、民主型和战略型等。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领导力矩阵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管理风格量表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管理风格量表是一种标准化问卷，用于测量 管理者的管理风格偏好和行为。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管理风格量表通常包含一系列描述管理行为的题目，被试者根据题目描述评估自己的管理风格倾向。通过统计分析，可以得出被试者的管理风格类型及其特点。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https://d.book118.com/875000014223011120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2024-09-23T05:14:24.804</cp:lastPrinted>
  <dcterms:created xsi:type="dcterms:W3CDTF">2024-09-22T21:14:24Z</dcterms:created>
  <dcterms:modified xsi:type="dcterms:W3CDTF">2024-09-22T21:14:26Z</dcterms:modified>
</cp:coreProperties>
</file>