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DA643D-78C1-48D4-A4CA-1D86EEFCC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2D9195-9BDC-4429-ABAE-66875B5F1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7343B2-CDBB-4F67-B210-CC96F339C6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BA9933-9AAA-433C-A1FE-B5651D706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5FC03A-FC4A-40B8-BB83-A9338456E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5830C9-4F8E-4458-82B8-0E7E62F3E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26EF5B-7CE1-48EF-B2BC-8118F5E10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69E088-EC5A-4D3B-B442-6F5B482AE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C82A49-ACD6-4A58-952A-F491942044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1FDF83-7829-4E1B-B336-4A1DB6CDE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3B92A6-E294-4EE0-BD19-9A3251D43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5000022242011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硬件工程师年终个人工作总结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工作中遇到的问题与解决方案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个人能力提升与自我评价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对公司发展的建议与展望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提升工作效率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积累经验教训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明确发展方向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工作总结的目的和意义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2405" b="240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通过回顾全年工作，发现不足，优化工作流程，提高工作效率。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总结项目经验，汲取教训，避免在后续工作中重复犯错。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分析个人优劣势，明确个人发展方向和目标。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分享总结，增进团队成员间了解与信任，提升团队协作能力。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梳理全年负责或参与的项目，列出关键时间节点。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项目时间节点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任务完成周期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个人工作时间分配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分析项目任务完成周期，评估任务进度管理效果。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统计各类工作所占时间比例，评估时间管理合理性。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工作总结的时间范围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90" b="1290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工作总结的主要内容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列举全年完成的项目，总结项目成果和影响。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回顾在项目中应用的新技术、新方法，总结技术提升和经验积累。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评估团队协作效果，提出改进建议，加强团队沟通。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总结全年遇到的问题和困难，分析问题原因，提出解决方案。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项目成果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技术更新与提升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团队协作与沟通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问题分析与解决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976" b="697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项目成果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成功完成项目A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在项目A中，我负责了硬件设计和开发工作，成功实现了项目的目标，得到了客户的好评。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突破项目B难点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在项目B中，我遇到了一些技术难点，但是通过不断尝试和研究，最终成功解决了问题，为项目的顺利完成做出了贡献。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优化项目C性能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在项目C中，我对硬件进行了优化，提高了系统的性能和稳定性，得到了领导的认可。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在年度工作中，我积极参与了新型硬件设备的研发工作，成功开发出了一款具有创新性的产品。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297" r="429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792" b="12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研发新型硬件设备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为了不断提升自己的技术水平，我积极探索新技术在硬件设计中的应用，并取得了一定的成果。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探索新技术应用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在团队内部，我积极分享自己的技术经验和心得，促进了团队成员之间的技术交流和进步。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分享技术经验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技术创新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在年度工作中，我积极参与团队协作工作，与团队成员紧密合作，共同完成了多个项目任务。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积极参与团队协作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在工作中，我主动承担责任，勇于面对挑战和困难，为团队的顺利运作做出了贡献。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主动承担责任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3833" r="38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在团队中，我发挥自己的技术优势，为其他成员提供技术支持和帮助，提高了整个团队的工作效率和质量。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提供技术支持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团队协作与贡献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工作中遇到的问题与解决方案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硬件缺陷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部分硬件在测试阶段出现缺陷，需要进行重新设计和调试。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项目延期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由于硬件设计复杂度超出预期，导致项目进度受到影响。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沟通障碍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与其他部门沟通不畅，导致需求变更未能及时传达给硬件团队。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2500" b="125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遇到的问题及原因分析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优化硬件设计流程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引入新的硬件设计工具和方法，降低设计复杂度，提高设计效率。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强化与其他部门沟通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主动与其他部门建立沟通渠道，确保需求变更及时传达给硬件团队，减少不必要的返工。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加强团队协作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通过定期召开项目进度会议，确保团队成员对项目进度有充分了解，提高团队协作能力。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8625" r="8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解决方案与实施效果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https://d.book118.com/875000022242011033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2024-08-28T22:05:03.694</cp:lastPrinted>
  <dcterms:created xsi:type="dcterms:W3CDTF">2024-08-28T14:05:03Z</dcterms:created>
  <dcterms:modified xsi:type="dcterms:W3CDTF">2024-08-28T14:05:05Z</dcterms:modified>
</cp:coreProperties>
</file>