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612114-92EB-4259-B323-9396A7181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2291A-DAB3-4493-B5C5-FB07967CF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1ACFE1-5486-4EB9-B8B8-6A6F16E63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66A9BC-E815-44B1-9226-4CFC629068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F53272-EB8B-49EA-BB11-07D9A62FA5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3C02A5-C627-46A9-BF03-E8D001CC57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7A07F6-FC78-4B25-A2AD-C43FAB6361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AAD2CB-C3B6-4FB4-AD67-2C0B2A98E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2E3E4C-EAE6-48B6-9183-F8289273F1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F79003-BAFC-44D5-8160-D5DED4EDEB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0BD97-4E2F-40E4-A9DF-22519DEF3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0002142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建筑装饰设计市场报告</a:t>
            </a:r>
          </a:p>
        </p:txBody>
      </p:sp>
      <p:sp>
        <p:nvSpPr>
          <p:cNvPr id="3" name="AutoShape 3"/>
          <p:cNvSpPr/>
          <p:nvPr/>
        </p:nvSpPr>
        <p:spPr>
          <a:xfrm>
            <a:off x="3887301" y="4906518"/>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汇报人：&lt;XXX&gt;</a:t>
            </a:r>
            <a:endParaRPr lang="en-US" sz="1100"/>
          </a:p>
        </p:txBody>
      </p:sp>
      <p:sp>
        <p:nvSpPr>
          <p:cNvPr id="4" name="AutoShape 4"/>
          <p:cNvSpPr/>
          <p:nvPr/>
        </p:nvSpPr>
        <p:spPr>
          <a:xfrm>
            <a:off x="6497278" y="4906518"/>
            <a:ext cx="2419908"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2024-01-24</a:t>
            </a:r>
            <a:endParaRPr lang="en-US" sz="1100"/>
          </a:p>
        </p:txBody>
      </p:sp>
      <p:sp>
        <p:nvSpPr>
          <p:cNvPr id="5" name="AutoShape 5"/>
          <p:cNvSpPr/>
          <p:nvPr/>
        </p:nvSpPr>
        <p:spPr>
          <a:xfrm>
            <a:off x="240326" y="276691"/>
            <a:ext cx="1591602" cy="419156"/>
          </a:xfrm>
          <a:prstGeom prst="rect">
            <a:avLst/>
          </a:prstGeom>
          <a:noFill/>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solidFill>
                <a:latin typeface="Microsoft Yahei"/>
                <a:ea typeface="Microsoft Yahei"/>
                <a:cs typeface="Microsoft Yahei"/>
              </a:rPr>
              <a:t>可编辑文档</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市场概述</a:t>
            </a:r>
          </a:p>
          <a:p>
            <a:pPr marL="203200" lvl="0" indent="-203200">
              <a:lnSpc>
                <a:spcPct val="120000"/>
              </a:lnSpc>
              <a:buFont typeface="Arial"/>
              <a:buChar char="•"/>
            </a:pPr>
            <a:r>
              <a:rPr lang="en-US" sz="2400" b="1">
                <a:solidFill>
                  <a:schemeClr val="dk1"/>
                </a:solidFill>
                <a:latin typeface="Microsoft Yahei"/>
                <a:ea typeface="Microsoft Yahei"/>
                <a:cs typeface="Microsoft Yahei"/>
              </a:rPr>
              <a:t>市场需求分析</a:t>
            </a:r>
          </a:p>
          <a:p>
            <a:pPr marL="203200" lvl="0" indent="-203200">
              <a:lnSpc>
                <a:spcPct val="120000"/>
              </a:lnSpc>
              <a:buFont typeface="Arial"/>
              <a:buChar char="•"/>
            </a:pPr>
            <a:r>
              <a:rPr lang="en-US" sz="2400" b="1">
                <a:solidFill>
                  <a:schemeClr val="dk1"/>
                </a:solidFill>
                <a:latin typeface="Microsoft Yahei"/>
                <a:ea typeface="Microsoft Yahei"/>
                <a:cs typeface="Microsoft Yahei"/>
              </a:rPr>
              <a:t>市场竞争格局</a:t>
            </a:r>
          </a:p>
          <a:p>
            <a:pPr marL="203200" lvl="0" indent="-203200">
              <a:lnSpc>
                <a:spcPct val="120000"/>
              </a:lnSpc>
              <a:buFont typeface="Arial"/>
              <a:buChar char="•"/>
            </a:pPr>
            <a:r>
              <a:rPr lang="en-US" sz="2400" b="1">
                <a:solidFill>
                  <a:schemeClr val="dk1"/>
                </a:solidFill>
                <a:latin typeface="Microsoft Yahei"/>
                <a:ea typeface="Microsoft Yahei"/>
                <a:cs typeface="Microsoft Yahei"/>
              </a:rPr>
              <a:t>产品与服务分析</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行业发展趋势与前景</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投资风险与机会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市场概述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55" r="302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298" r="3129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0" r="314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根据设计风格和用途，建筑装饰设计可分为传统、现代、简约、欧式、中式等多种类型。</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建筑装饰设计是指对建筑物的内部和外部进行美化和功能化的设计，包括室内装修、室外景观、标识系统等方面的设计。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市场发展历程</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建筑装饰设计市场经历了从手工艺时代到工业化时代再到信息化时代的演变，技术手段和设计理念不断更新。</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近年来，随着人们生活水平的提高和审美观念的改变，个性化、定制化的建筑装饰设计需求逐渐增加，市场呈现出多元化的发展趋势。</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市场规模与增长趋势</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建筑装饰设计市场规模不断扩大，据统计，全球建筑装饰设计市场规模已超过千亿美元，并以每年5%以上的速度持续增长。</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中国市场在建筑装饰设计领域发展迅速，成为全球最大的建筑装饰设计市场之一，市场规模逐年攀升。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市场需求分析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追求个性化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消费者越来越注重建筑装饰设计的独特性和个性化，希望通过装饰展现自己的个性和品味。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注重品质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消费者对建筑装饰设计的质量和材料要求越来越高，更加注重品质和细节。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绿色环保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消费者对环保和可持续性的关注度增加，希望使用环保材料和绿色设计。</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经济水平提高</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随着人们生活水平的提高，对居住环境的要求也随之提高，推动了建筑装饰设计市场的需求。</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房地产市场发展</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房地产市场的繁荣发展，带动了建筑装饰设计市场的需求。</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消费观念转变</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消费者对建筑装饰设计的认知和审美水平提高，推动了市场需求的发展。</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需求驱动因素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绿色环保需求增加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随着环保意识的提高，消费者对绿色环保设计的需求增加，推动市场向环保方向发展。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定制化需求增加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消费者对建筑装饰设计的个性化需求越来越高，定制化服务的需求增加。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智能化设计需求增加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随着科技的发展，消费者对智能化设计的关注度增加，智能化设计的需求增加。</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需求变化趋势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市场竞争格局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作为行业领先者，拥有丰富的设计经验和稳定的客户群体，以高品质的设计和优质的服务获得市场认可。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公司A</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以创新设计和高性价比为主要优势，通过不断推出新颖的设计方案吸引年轻消费者。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公司B</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专注于高端市场，凭借其专业的设计团队和高端材料选用，赢得了一批高净值客户。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公司C</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主要竞争者分析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价格竞争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部分公司通过降低设计费用来吸引客户，但往往牺牲了设计品质和服务质量。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差异化竞争</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多数公司注重创新设计，以满足不同客户群体的个性化需求。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品牌建设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加强品牌宣传和推广，提高品牌知名度和美誉度，以获得更多市场份额。</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竞争策略与手段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https://d.book118.com/875000214212011111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2024-09-17T09:23:58.818</cp:lastPrinted>
  <dcterms:created xsi:type="dcterms:W3CDTF">2024-09-17T01:23:58Z</dcterms:created>
  <dcterms:modified xsi:type="dcterms:W3CDTF">2024-09-17T01:24:00Z</dcterms:modified>
</cp:coreProperties>
</file>