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AEA17-8857-49C6-A789-002CF7B3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32385-BEA5-470A-96BE-378A0F2C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73ABE-3276-4C2A-AD5B-2D422A9F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BB6CE-1D59-4661-AB31-5A27556E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7B035-670F-43A6-8410-AC73CFAB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5210F-8FD4-4047-84E6-1FB245E92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94706-6C80-4506-941B-E6D05182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F7A2B-D2BD-42AB-A5D0-13D67887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DACC1-86F5-4015-876B-4153EE7DA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7D3FC-A679-451A-893E-D1D562C74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0C6C-E5F7-4F34-957B-7DED31E40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232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贫血护理疾病查房PPT\n## 1.贫血的基本概念与分类\n### 1.1贫血的定义及其成因\n### 1.2贫血的分类及临床表现\n### 1.3贫血的诊断与治疗原则\n## 2.贫血的护理评估与诊断\n### 2.1贫血患者的护理评估\n### 2.2贫血的实验室诊断方法\n### 2.3贫血的临床诊断与鉴别诊断\n## 3.贫血的护理措施与实施\n### 3.1贫血患者的心理护理与舒适护理\n### 3.2贫血患者的饮食护理与营养支持\n### 3.3贫血患者的药物治疗与护理监测\n## 4.贫血患者的生活指导与教育\n### 4.1贫血患者的生活习惯调整与改善\n### 4.2贫血患者的运动与康复指导\n### 4.3贫血患者的健康教育与健康促进\n## 5.贫血的护理并发症预防与处理\n### 5.1贫血患者并发感染的预防与护理\n### 5.2贫血患者出血倾向的预防与护理\n### 5.3贫血患者肾功能损害的预防与护理\n## 6.贫血护理的质量评价与持续改进\n### 6.1贫血护理的质量评价标准与方法\n### 6.2贫血护理的持续改进策略与实践\n### 6.3贫血护理的团队协作与沟通技巧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贫血护理疾病查房PPT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贫血的基本概念与分类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贫血是指外周血单位容积中血红蛋白浓度、红细胞计数或红细胞压积低于正常范围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血红蛋白浓度低于正常范围：男性低于120g/L，女性低于110g/L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红细胞计数低于正常范围：男性低于4.0×10^12/L，女性低于3.5×10^12/L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红细胞压积低于正常范围：男性低于0.40，女性低于0.37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贫血的成因：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红细胞生成减少：如再生障碍性贫血、骨髓增生异常综合征等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红细胞破坏过多：如溶血性贫血、自身免疫性贫血等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红细胞丢失过多：如外伤性失血、消化道出血等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贫血的定义及其成因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按红细胞形态分类：大细胞性贫血、正常细胞性贫血、小细胞性贫血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按血红蛋白合成障碍分类：缺铁性贫血、巨幼细胞性贫血、铁粒幼细胞性贫血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按溶血性贫血的病因分类：遗传性溶血性贫血、免疫性溶血性贫血、非免疫性溶血性贫血</a:t>
                </a:r>
                <a:endParaRPr/>
              </a:p>
            </p:txBody>
          </p:sp>
          <p:sp>
            <p:nvSpPr>
              <p:cNvPr id="22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贫血的分类：</a:t>
                </a:r>
                <a:endParaRPr/>
              </a:p>
            </p:txBody>
          </p:sp>
          <p:sp>
            <p:nvSpPr>
              <p:cNvPr id="23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神经系统症状：头晕、头痛、失眠、多梦、记忆力减退等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皮肤黏膜症状：面色苍白、乏力、皮肤干燥、指甲变形等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循环系统症状：心悸、气促、心前区疼痛等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消化系统症状：食欲减退、恶心、呕吐、腹泻等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生殖系统症状：月经不规律、性欲减退等</a:t>
                </a:r>
                <a:endParaRPr/>
              </a:p>
            </p:txBody>
          </p:sp>
          <p:sp>
            <p:nvSpPr>
              <p:cNvPr id="23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贫血的临床表现：</a:t>
                </a:r>
                <a:endParaRPr/>
              </a:p>
            </p:txBody>
          </p:sp>
          <p:sp>
            <p:nvSpPr>
              <p:cNvPr id="23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贫血的分类及临床表现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贫血的诊断：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根据病史、临床表现及实验室检查进行诊断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实验室检查：血常规、骨髓象、铁代谢检查、维生素B12和叶酸测定等</a:t>
                </a:r>
                <a:endParaRPr/>
              </a:p>
            </p:txBody>
          </p:sp>
        </p:grpSp>
        <p:grpSp>
          <p:nvGrpSpPr>
            <p:cNvPr id="24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贫血的治疗原则：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针对病因治疗：如缺铁性贫血补充铁剂、巨幼细胞性贫血补充维生素B12和叶酸等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改善骨髓造血功能：如使用雄激素、免疫抑制剂等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输血治疗：对于严重贫血患者，可采取输血治疗，但需注意输血反应及输血相关疾病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贫血的诊断与治疗原则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贫血的护理评估与诊断</a:t>
            </a:r>
            <a:endParaRPr/>
          </a:p>
        </p:txBody>
      </p:sp>
      <p:sp>
        <p:nvSpPr>
          <p:cNvPr id="25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一般情况评估：患者的年龄、性别、职业、生活习惯等</a:t>
                </a:r>
                <a:endParaRPr/>
              </a:p>
            </p:txBody>
          </p:sp>
          <p:cxnSp>
            <p:nvCxnSpPr>
              <p:cNvPr id="26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临床症状评估：患者的面色、皮肤黏膜、精神状态、生命体征等</a:t>
                </a:r>
                <a:endParaRPr/>
              </a:p>
            </p:txBody>
          </p:sp>
        </p:grpSp>
        <p:grpSp>
          <p:nvGrpSpPr>
            <p:cNvPr id="27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实验室检查评估：血常规、骨髓象、铁代谢检查、维生素B12和叶酸测定等</a:t>
                </a:r>
                <a:endParaRPr/>
              </a:p>
            </p:txBody>
          </p:sp>
        </p:grpSp>
        <p:grpSp>
          <p:nvGrpSpPr>
            <p:cNvPr id="27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心理社会评估：患者的心理状态、家庭支持、社会支持等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血常规检查：了解红细胞计数、血红蛋白浓度、红细胞压积等指标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骨髓象检查：了解骨髓增生情况、红细胞生成情况、异常细胞等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铁代谢检查：了解血清铁、总铁结合力、铁蛋白等指标，判断是否为缺铁性贫血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维生素B12和叶酸测定：了解维生素B12和叶酸水平，判断是否为巨幼细胞性贫血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贫血的实验室诊断方法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贫血的临床诊断与鉴别诊断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临床诊断：根据病史、临床表现及实验室检查进行诊断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鉴别诊断：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与再生障碍性贫血、骨髓增生异常综合征等鉴别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与溶血性贫血、自身免疫性贫血等鉴别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与缺铁性贫血、巨幼细胞性贫血等鉴别</a:t>
            </a:r>
            <a:endParaRPr/>
          </a:p>
        </p:txBody>
      </p:sp>
      <p:cxnSp>
        <p:nvCxnSpPr>
          <p:cNvPr id="29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贫血的护理措施与实施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贫血患者的心理护理与舒适护理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关心患者，建立良好的护患关系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向患者解释贫血的原因、治疗及预后，消除患者的顾虑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鼓励患者保持乐观心态，增强信心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保持病房整洁、安静，提供舒适的住院环境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关心患者的休息与睡眠，提供良好的睡眠环境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遵医嘱给予患者缓解症状的药物，如止痛药、镇静药等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指导患者进食高蛋白、高维生素、高铁的食物，如瘦肉、鱼、蛋、豆类、绿叶蔬菜等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避免进食辛辣、刺激性食物，以免加重胃肠道负担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对于贫血症状严重的患者，可遵医嘱给予输血治疗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对于长期贫血的患者，可给予口服铁剂、维生素B12、叶酸等药物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对于合并其他疾病的患者，需根据病情给予相应的营养支持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贫血患者的饮食护理与营养支持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贫血患者的药物治疗与护理监测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缺铁性贫血：补充铁剂，如硫酸亚铁、右旋糖酐铁等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巨幼细胞性贫血：补充维生素B12和叶酸，如维生素B12片、叶酸片等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再生障碍性贫血：使用雄激素、免疫抑制剂等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护理监测：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观察患者的生命体征、面色、精神状态等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定期检查血常规、骨髓象、铁代谢检查、维生素B12和叶酸测定等指标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注意观察患者有无药物副作用，如恶心、呕吐、皮疹等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https://d.book118.com/875002321322011111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贫血护理疾病查房PPT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2024-09-17T21:18:32.482</cp:lastPrinted>
  <dcterms:created xsi:type="dcterms:W3CDTF">2024-09-17T13:18:32Z</dcterms:created>
  <dcterms:modified xsi:type="dcterms:W3CDTF">2024-09-17T13:18:34Z</dcterms:modified>
</cp:coreProperties>
</file>