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69BB4-6275-4EC0-AF83-8FBA8DC8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6F521-B1B8-4702-B032-DBACE07AA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CC6D5-3BD6-461E-A945-0F46ED3F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BEC63-CDBF-4451-BF0F-5CB6C7A01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A3CC97-2DB3-45CD-9FFA-0CEAEA939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82547-073B-494B-A898-06C40329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73032-86F3-40BE-9D33-F1B8B4CA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12CD4-861C-4012-BDAD-97B0CA37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51712-4540-45A6-BC76-3A2B220FF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4CC42-721C-4795-AE2E-66ADDF5F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0612-612A-4D92-904C-216B8259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03033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冷热疗法基础护理课件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冷热疗法的作用与效果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冷热疗法是一种利用冷或热刺激来达到缓解疼痛、减轻炎症、促进血液循环等效果的护理方法。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冷热疗法通过改变皮肤温度，刺激皮肤感受器，产生神经冲动，进而影响神经-体液调节机制，达到缓解疼痛、减轻炎症等效果。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冷热疗法可以追溯到古代，如古希腊和罗马时期。随着医学和护理学的发展，冷热疗法的理论和实践不断得到完善。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现代冷热疗法结合了现代医学理论和先进技术，如低温冷冻、微波加热等，使治疗效果更加显著和安全。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冷热疗法适用于缓解疼痛、减轻炎症、促进血液循环等方面，如肌肉疼痛、关节炎症、扭伤等。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在使用冷热疗法时，应注意避免过度刺激，以免造成皮肤损伤。同时，对于过敏体质、血液循环障碍等患者应谨慎使用。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冷热疗法的作用与效果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25" r="21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冷敷疗法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通过降低局部组织的温度，减缓神经末梢的兴奋性，减轻疼痛感。适用于急性损伤、炎症和手术后的疼痛。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热敷疗法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通过提高局部组织的温度，促进血液循环和松弛肌肉，缓解疼痛。适用于慢性疼痛和肌肉疲劳。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33" r="13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通过收缩血管和降低肌肉代谢，减轻肌肉疲劳和痉挛。适用于剧烈运动或长时间活动后的肌肉疲劳。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通过扩张血管和促进血液循环，放松肌肉，缓解肌肉疲劳。适用于慢性肌肉疲劳和紧张性头痛。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热敷疗法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缓解肌肉疲劳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冷敷疗法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通过收缩血管和降低血流速度，减少局部充血和肿胀，促进血液循环。适用于急性损伤和炎症的早期阶段。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热敷疗法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通过扩张血管和增加血流速度，促进血液循环和淋巴回流，缓解慢性血液循环障碍。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冷敷疗法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在伤口愈合过程中，冷敷可以减少组织代谢和细菌繁殖，从而加速伤口愈合。适用于浅表伤口和手术切口的护理。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在伤口愈合过程中，热敷可以促进血液循环和新陈代谢，加速伤口愈合。适用于慢性溃疡和压疮的护理。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加速伤口愈合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冷热疗法的实施方法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785" r="107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使用冰块或冰袋敷在受伤或疼痛的部位，可以起到收缩血管、减少炎症和缓解疼痛的作用。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将受伤部位浸泡在冷水中，适用于处理急性损伤或关节扭伤等。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冷水浸泡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使用冷水浸湿的毛巾敷在患处，可起到降温、止痛和消肿的作用。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冷湿敷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用冰块轻轻按摩受伤部位，可以缓解肌肉酸痛和疲劳。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冰按摩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https://d.book118.com/875003033321011042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2024-09-04T07:58:15.708</cp:lastPrinted>
  <dcterms:created xsi:type="dcterms:W3CDTF">2024-09-03T23:58:15Z</dcterms:created>
  <dcterms:modified xsi:type="dcterms:W3CDTF">2024-09-03T23:58:17Z</dcterms:modified>
</cp:coreProperties>
</file>