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ABE04-6A51-4DBD-B8BF-DBB7B4D3F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BDB38-1D80-4E63-9E42-BE44A6C14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A3E63-1D05-42AF-8A42-F32BB2D32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7FC4B-8DA2-457E-85FE-A44F7624E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6AC510-5903-45BA-8D60-3DFBFD2C0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99EE0F-5571-4A9F-80F1-F8E366141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3E5899-C85B-4242-B059-4DE7EB93B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C558B-2A4F-49A5-BB4C-56FBA3D9F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A3B5F-C0FA-47ED-8E0C-6844BA5BE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596FF-FCDA-4344-95B7-CCA87ABDE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45415-4FC5-425B-9B1B-A6D736CD8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0321122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营销计划的实施与控制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营销计划实施概述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营销计划实施控制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营销计划实施案例分析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营销计划实施概述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营销计划明确了企业的营销目标，通过实施计划，企业能够有组织地开展营销活动，确保目标得以实现。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确保营销目标实现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营销计划为企业的营销活动提供了明确的指导，有助于避免资源的浪费，提高营销活动的效率和效果。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提高营销效率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通过实施有效的营销计划，企业能够更好地满足市场需求，提升品牌知名度和客户忠诚度，从而增强市场竞争力。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市场反馈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营销计划实施的关键要素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营销计划实施的首要关键要素是明确的目标，目标应具体、可衡量、可达成，并具有挑战性。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建立有效的团队协作机制，确保各部门之间的沟通与协作顺畅，共同推进计划的实施。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合理分配人力、物力和财力等资源，确保计划的顺利实施，避免资源的浪费和不足。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及时收集市场反馈信息，对计划实施效果进行评估和调整，以适应市场的变化和需求。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根据营销目标和策略，制定具体的实施计划，包括活动时间安排、预算分配、人员分工等。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组织资源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执行计划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根据实施计划，组织所需的资源，包括人力、物力、财力等，确保计划的顺利实施。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按照实施计划开展具体的营销活动，包括产品推广、促销活动、品牌宣传等。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在计划实施过程中，对各项活动进行监控和评估，及时发现和解决问题，并根据市场反馈调整计划。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营销计划实施的步骤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营销计划实施策略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产品策略是营销计划的核心，它涉及到产品的研发、定位、特性和品牌形象等方面。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需要明确产品的目标市场、定位和竞争优势，同时要注重产品的创新和差异化，以满足消费者的需求和期望。此外，品牌形象的塑造也是产品策略的重要组成部分，它有助于提高消费者对产品的认知度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价格策略是营销计划的关键，它涉及到产品的定价、折扣和定价策略等方面。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价格策略需要根据市场需求、竞争状况和产品成本等因素来确定，以确保产品价格的合理性和竞争力。同时，定价策略还需要考虑消费者的心理预期和购买决策过程，以提高产品的销售量和市场份额。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促销策略是营销计划的重要手段，它涉及到广告、促销活动、公关和销售促进等方面。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需要根据产品和市场的特点来制定，以提高产品的知名度和吸引力。广告宣传可以通过各种媒体渠道进行传播，而促销活动则可以通过打折、赠品等形式来吸引消费者。此外，公关活动也可以提高品牌形象和声誉，促进产品销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分销策略是营销计划的支撑，它涉及到产品的销售渠道、经销商和销售网络等方面。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销策略需要选择合适的销售渠道和经销商，建立稳定的销售网络和合作关系。同时，还需要制定有效的销售激励政策，以提高销售渠道的积极性和忠诚度。此外，分销策略还需要关注物流和库存管理，以确保产品的及时供应和降低库存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https://d.book118.com/875003211224011123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2024-09-27T12:56:42.918</cp:lastPrinted>
  <dcterms:created xsi:type="dcterms:W3CDTF">2024-09-27T04:56:42Z</dcterms:created>
  <dcterms:modified xsi:type="dcterms:W3CDTF">2024-09-27T04:56:44Z</dcterms:modified>
</cp:coreProperties>
</file>