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2DB3A-AA59-4A04-82B7-B32E21FD4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05CE5-1C37-4ADE-8D8B-9B403BE51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023AE-8A20-4307-8893-A086AB38C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32315-7B06-459A-908E-0CD137FB1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DC5BFE-C796-47C3-B24E-D79091A0E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C5D517-F49A-4461-9CCB-9A69109E8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B15B88-932C-41D4-AE5D-90DB4B685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21D88-FC95-42BD-A180-18DC32A6B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1ABCE-7F88-4938-AD6B-A8FCCCDE0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0FF55-B53E-4101-B780-48DAA5081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8DB39-31F1-4BCF-BEB7-1830457F9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03323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现代生活与化学单元复习课件-2022-2023学年九年级化学下册同步课堂科粤版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现代生活中的化学现象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基础知识回顾与巩固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重点难点突破与拓展延伸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实验探究能力提升途径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中考备考策略及应试技巧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化学在现代生活中的重要性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化学知识广泛应用于日常生活、工业生产、环境保护等领域，对现代社会发展具有重要意义。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九年级化学下册同步课堂科粤版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该课件针对九年级化学下册的教学内容，结合科粤版教材特点，旨在帮助学生系统复习和巩固所学知识。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146" r="2414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掌握九年级化学下册的基本概念、原理和实验技能，能够运用所学知识解决实际问题。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475" b="114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过程与方法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情感态度与价值观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998" r="2299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通过课堂讲解、实验演示、练习巩固等多种方式，培养学生的观察、实验、思维和自学能力。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激发学生对化学学科的兴趣和爱好，培养学生的科学态度和创新精神。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课件将按照教材章节顺序，对九年级化学下册的知识点进行全面梳理，包括物质的组成与结构、化学反应与能量变化、常见的化学物质及其性质等方面。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知识点梳理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重点讲解化学基本概念、原理和实验技能，难点包括化学反应的微观解释、化学方程式的配平与计算、实验设计与评价等。针对这些难点，课件将提供详细的解析和示例，帮助学生更好地理解和掌握。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重点难点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知识点梳理与重点难点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现代生活中的化学现象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0000" b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日常生活中的其他化学变化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如食物腐败、橡胶老化等，了解这些变化的原因及影响因素。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燃烧与灭火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了解燃烧的条件及灭火原理，掌握常见可燃物、助燃物及灭火方法。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腐蚀与防护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认识金属腐蚀的原因及防护措施，了解电化学腐蚀原理。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日常生活中的化学变化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了解大气污染物的种类、来源及危害，掌握防治大气污染的措施。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大气污染与防治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认识水污染物的种类、来源及危害，了解水处理方法及防治水污染的措施。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水污染与防治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了解固体废弃物的分类、处理方法及资源化利用途径。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固体废弃物处理与资源化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如环境监测、环境修复等，了解这些应用中的化学原理和技术。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环境保护中的其他化学应用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环境保护与化学应用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了解食品中的主要化学成分及其营养价值，如蛋白质、脂肪、碳水化合物等。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食品中的化学成分与营养价值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认识常见食品添加剂的种类、作用及安全性问题。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食品添加剂的种类与作用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了解食品中可能存在的有害物质及其来源，掌握防治食品污染的措施。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食品中的有害物质及防治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了解人体所需的营养素及其生理功能，掌握合理膳食的原则和方法。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营养与健康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食品安全与营养健康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基础知识回顾与巩固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掌握原子的基本构成，包括质子、中子和电子等组成部分，理解原子序数、质量数和核电荷数之间的关系。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熟悉元素周期表的排列规律，了解周期表中各元素的符号、名称、原子序数、相对原子质量等信息，能够根据元素的性质进行简单的分类和推断。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原子结构与元素周期表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元素周期表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474" r="244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掌握常见的化学反应类型，如化合反应、分解反应、置换反应和复分解反应等，能够根据反应物和生成物的种类判断反应类型。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理解化学方程式的含义，掌握化学方程式的书写方法和配平技巧，能够根据实验事实或反应原理正确书写化学方程式。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化学方程式书写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化学反应类型及方程式书写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溶液浓度计算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理解溶液浓度的概念，掌握溶液中溶质的质量分数、物质的量浓度等计算方法，能够根据实验数据计算溶液的浓度。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实验操作技能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熟悉常见的化学实验操作，如药品的取用、仪器的使用和洗涤、气体的收集等，了解实验安全知识和事故处理方法，能够正确、规范地进行化学实验操作。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溶液浓度计算及实验操作技能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重点难点突破与拓展延伸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https://d.book118.com/875003323004011114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2024-09-20T23:15:01.259</cp:lastPrinted>
  <dcterms:created xsi:type="dcterms:W3CDTF">2024-09-20T15:15:01Z</dcterms:created>
  <dcterms:modified xsi:type="dcterms:W3CDTF">2024-09-20T15:15:03Z</dcterms:modified>
</cp:coreProperties>
</file>