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5A14F-4C1B-4E67-BDBD-05E90DE11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36F48-93D4-42CB-836D-97F27B644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E859A-F74B-4882-8275-7822926BF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7C09C-41C0-4355-A270-17E1F43B38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A696DB-A943-4E5A-9738-8C7A58BD4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B8FD72-F446-4527-AADA-F60EE9857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E76D83-2B94-4B4A-BF69-A45DDF5F7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304D18-040C-4A5A-97FA-94A503D1B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5F5D3-4E2B-44DB-978D-17F94CB5C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2DE91-FCC2-4EC8-9B5F-2424D8E2C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87E237-8A11-47AA-8353-7E45BEEEB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101033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高技术在军事上应用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高技术概述与军事应用现状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精确制导武器与无人作战系统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侦察监视技术与信息战装备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指挥控制系统与网络中心战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电子对抗与隐身伪装技术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新概念武器与未来战争展望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高技术概述与军事应用现状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758" r="77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高技术是指基于先进科学和工程技术的创新，具有高度复杂性、前沿性和知识密集性的技术群体。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根据技术领域和应用范围，高技术可分为信息技术、生物技术、新材料技术、先进制造技术、航空航天技术等。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高技术定义及分类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高技术分类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802" r="480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574" r="75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14" r="514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军事领域高技术发展现状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信息化战争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以信息技术为主导，通过计算机网络和通信系统实现战场信息的实时获取、传输和处理，提高指挥决策效率和作战效能。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智能化武器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运用人工智能、机器学习等技术，提高武器的自主决策、目标识别和打击精度，如智能导弹、无人作战系统等。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新概念武器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探索和开发具有全新杀伤机理和作战方式的武器，如高超声速武器、激光武器、粒子束武器等。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高技术使得现代战争形态由传统的机械化战争向信息化、智能化战争转变，战场空间向网络空间、电磁空间等领域拓展。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改变战争形态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高技术通过提高武器装备的性能和精度，优化作战流程和指挥决策，从而提高作战效能和减少人员伤亡。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提高作战效能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9667" b="19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高技术对军事领域的渗透和融合，推动了军事理论、组织体制、武器装备等方面的深刻变革。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推动军事变革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高技术对现代战争影响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精确制导武器与无人作战系统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精确制导武器采用高精度导航、控制和制导技术，通过自主寻的、遥控、复合制导等方式，实现对目标的精确识别和打击。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命中精度高、作战效能强、射程远、速度快、机动灵活，可大幅提高作战效能和费效比。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精确制导武器原理及特点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无人作战系统主要包括无人机、无人车、无人艇、无人潜航器等。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执行侦察、监视、打击、评估等多样化任务，降低人员伤亡风险，提高作战效率。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无人作战系统类型与功能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无人潜航器执行水下任务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无人潜航器可执行水下侦察、监视、布雷等任务，提高水下作战能力。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无人车执行地面任务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无人车可执行地面侦察、监视、运输等任务，降低人员伤亡风险。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无人机侦察打击一体化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利用无人机进行侦察、监视和打击，实现侦察打击一体化，提高作战效能。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侦察监视技术与信息战装备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光学侦察技术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电子侦察技术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雷达侦察技术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声学侦察技术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侦察监视技术原理及手段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457" r="1345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8636" r="1863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710" r="1471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利用光学仪器或传感器，通过可见光、红外、微光等波段对目标进行成像和识别。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利用电子设备截获、分析敌方电磁辐射信号，获取情报信息。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利用雷达发射电磁波并接收回波，对目标进行探测、定位、成像和识别。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利用声学传感器接收并分析声音信号，获取目标位置、类型等信息。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网络攻击装备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网络防御装备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电子对抗装备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情报侦察装备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信息战装备种类与特点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用于对敌方网络系统进行攻击，瘫痪其指挥控制系统。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用于对敌方电子设备实施干扰、欺骗或摧毁，削弱其作战能力。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用于保护己方网络系统的安全，防止敌方网络攻击。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用于截获、分析敌方通信和电磁辐射信号，获取情报信息。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https://d.book118.com/875010103310011110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2024-09-16T05:54:04.378</cp:lastPrinted>
  <dcterms:created xsi:type="dcterms:W3CDTF">2024-09-15T21:54:04Z</dcterms:created>
  <dcterms:modified xsi:type="dcterms:W3CDTF">2024-09-15T21:54:06Z</dcterms:modified>
</cp:coreProperties>
</file>