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7C659-DFE5-4BD3-8851-34589A9D4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F2A19-6FAE-4D94-9EFC-18935C48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E5C98-8BE4-4285-BA7E-F229EAF3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CFC2B-1B76-4055-816A-F9871306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21041-F396-41B0-A56C-02F561A98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85943-DF68-4AF9-A823-0007B734E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0623B-D9E7-468A-A480-C9454A524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632A5-2163-4E69-B530-6EC062B90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AAE93-E720-4CF3-AEA9-E81F4DEA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E88B0-1666-4085-A28C-70039387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D8D38-174F-4C01-BB36-D1211342B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1020013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古诗词的艺术表达与赏析实践研讨分析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古诗词的艺术表达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古诗词的赏析实践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研讨分析：古诗词艺术表达与赏析实践的关联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案例分析：具体古诗词作品的艺术表达与赏析实践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古诗词是中华文化的瑰宝，通过研讨分析古诗词的艺术表达与赏析实践，有助于传承和弘扬中华优秀传统文化。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弘扬中华优秀传统文化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通过深入研讨古诗词的艺术表达和赏析方法，有助于提高人们的古诗词鉴赏能力和审美水平。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提高古诗词鉴赏能力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通过研讨分析古诗词的艺术表达与赏析实践，可以为古诗词教学提供新的思路和方法，促进古诗词教育的创新和发展。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探索古诗词教学方法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古诗词的艺术特点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探讨古诗词在音韵、格律、意象、意境等方面的艺术特点，分析其在表达思想情感、塑造形象、营造氛围等方面的独特魅力。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研究古诗词的赏析方法，包括文本解读、意象分析、情感体验、历史文化背景等方面的探讨，为古诗词的深入理解和欣赏提供指导。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分享古诗词教学经验和方法，探讨如何将古诗词的艺术表达和赏析方法融入教学实践，提高学生的古诗词鉴赏能力和文化素养。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探讨古诗词在当代文化中的价值，包括在文学创作、影视改编、音乐创作等方面的应用和影响，以及在现代社会中的精神寄托和文化认同作用。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古诗词的赏析方法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古诗词教学实践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古诗词在当代文化中的价值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古诗词的艺术表达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古诗词通过具体可感的形象或画面，表达诗人的情感和观念。如“月落乌啼霜满天，江枫渔火对愁眠”中的“月落”、“乌啼”、“霜满天”等意象，共同营造出一种孤寂、凄凉的氛围。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意象的组合和叠加形成意境，即诗人通过描绘自然景物和人事，创造出一种超越现实的艺术境界。如“大漠孤烟直，长河落日圆”所表现的壮阔、苍凉的塞外风光，令人感受到诗人的豪情壮志。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意象与意境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通过相似的事物打比方，使表达更加生动形象。如“问君能有几多愁？恰似一江春水向东流”，将抽象的“愁”比喻为具体的“一江春水”，使读者更易理解和感受诗人的情感。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将非人的事物赋予人的特征，以增强表达的感染力。如“春风又绿江南岸”，将春风拟人化，使其具有了使江南岸变绿的力量和生命。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故意言过其实，以突出事物的本质和特征。如“白发三千丈，缘愁似个长”，通过夸张的手法表现诗人深重的忧愁。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讲究音韵和谐，通过押韵、平仄等手段增强作品的音乐性和节奏感。如杜甫的《登高》中，“风急天高猿啸哀，渚清沙白鸟飞回。无边落木萧萧下，不尽长江滚滚来。”每句诗都遵循了严格的押韵和平仄规则，读来朗朗上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古诗词的节奏感强烈，通过字数的安排、语句的停顿等方式形成起伏跌宕的节奏感。如李白的《将进酒》中，“君不见黄河之水天上来，奔流到海不复回。”通过长短句的交替使用，形成了豪放、洒脱的节奏感。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音韵与节奏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古诗词的赏析实践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挖掘诗词中的意象和象征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分析诗词中的意象和象征手法，理解诗人如何通过具体形象来表达抽象情感和思想。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深入解读诗词文本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通过对古诗词的逐字逐句解读，理解其字面意义和深层含义，探究诗人的表达技巧和语言艺术。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了解诗人其他作品及时代背景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通过诗人的其他作品及时代背景等元素来鉴赏该诗。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文本解读与背景了解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品味诗词的语言美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欣赏古诗词的语言美，包括音韵、节奏、炼字等方面的美感，提升审美体验。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领悟诗词的意境美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通过想象和联想，领悟诗词所营造的意境美，感受诗人的审美情趣和艺术追求。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感受诗词中的情感表达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通过诵读、聆听和想象等方式，感受诗词中蕴含的情感，与诗人产生情感共鸣。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648" r="2464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情感共鸣与审美体验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https://d.book118.com/875010200134011101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2024-09-09T20:37:58.758</cp:lastPrinted>
  <dcterms:created xsi:type="dcterms:W3CDTF">2024-09-09T12:37:58Z</dcterms:created>
  <dcterms:modified xsi:type="dcterms:W3CDTF">2024-09-09T12:38:00Z</dcterms:modified>
</cp:coreProperties>
</file>