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5B23A-F0E7-4C7F-8D9B-1976B0ACD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F3444-31F2-497E-96C0-721AB0B1C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87DFA-7DED-4176-80F3-CEC125922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D4C91-6298-4E10-ADDB-A67AF2AA1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E2591-66C8-4FE8-94A7-2ACC7ED05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37405-CC95-4903-A7A5-8DDA2991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5948A-F359-4479-A582-44369B83A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B0B82-52F3-4772-B4A4-BCCE57CF7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A1C76-F234-4344-8B93-320DCF490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C8B84-D229-4247-A947-B30BE5BB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79DF9-C1EB-48B1-977F-BCB4BD4DA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10222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某年妇幼保健院行业作风建设工作总结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行业作风现状分析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部分医护人员服务态度不佳，对待患者不够耐心、细心。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医疗技术水平参差不齐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不同医护人员在医疗技术水平上存在差异，部分人员技术水平较低。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医疗诚信缺失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存在过度检查、过度治疗等不诚信行为，引发患者信任危机。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通过培训和考核，提高医护人员的服务意识和能力。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提升服务水平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加强医疗诚信建设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统一医疗技术标准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建立完善的医疗诚信管理制度，确保患者权益。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通过标准化培训和考核，实现医护人员技术水平的整体提升。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工作内容与方法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根据行业要求和医院实际情况，制定全面的培训计划，确保员工得到充分的教育和培训。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培训内容涵盖行业法规、职业道德、服务态度、沟通技巧等方面，注重提升员工的专业素质和职业操守。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采用线上和线下相结合的方式，包括讲座、研讨会、案例分析等，确保培训效果的最大化。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建立培训效果评估机制，通过考试、问卷调查等方式，对培训效果进行跟踪和反馈，不断完善培训计划和内容。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制度梳理和完善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对现有的行业作风建设相关制度进行全面梳理，查漏补缺，确保制度的完整性和有效性。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制度宣传与教育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通过多种渠道宣传行业作风建设相关制度，加强员工对制度的认知和理解，提高制度执行的自觉性和主动性。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加强制度执行力度，明确责任部门和人员，确保各项制度得到有效落实。同时，建立监督机制，对制度执行情况进行定期检查和评估。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制度更新与改进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根据行业发展和医院实际情况，及时更新和完善相关制度，确保制度与实际情况相符合，能够更好地指导工作实践。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反馈与通报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将监督检查结果及时反馈给相关部门和人员，并进行通报批评或表彰奖励，强化监督结果的运用和影响力。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建立健全的监督机制，明确监督主体、监督对象、监督方式和监督程序等，确保监督工作的规范化和科学化。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定期开展行业作风建设检查与评估工作，全面了解和掌握医院在行业作风建设方面存在的问题和不足，提出改进措施和建议。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问题整改与落实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针对检查与评估中发现的问题，制定整改方案，明确整改责任人和整改期限，确保问题得到及时整改和落实。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利用多种宣传渠道，如医院官网、微信公众号、宣传栏等，加强对行业作风建设的宣传和教育。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宣传渠道拓展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积极参与社会公益活动，加强与社会各界的联系和沟通，接受社会监督，提升医院行业作风的社会认可度和美誉度。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社会参与与社会监督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挖掘和宣传行业作风建设的典型案例，发挥榜样的示范引领作用，激发员工积极参与行业作风建设的热情。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典型案例宣传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组织经验交流会和分享会，让员工分享自己在行业作风建设方面的经验和做法，促进相互学习和共同进步。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经验交流与分享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定期组织员工参加专业技能和职业素养培训，提高员工的服务水平和业务能力。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积极引进高素质、高技能的人才，优化员工队伍结构，提升整体服务水平。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建立完善的激励机制，鼓励员工积极参与工作，提高工作积极性和满意度。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简化服务流程，提高服务效率，缩短患者等待时间。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加强员工服务态度培训，提高患者就医体验和满意度。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升级医疗设备和诊疗环境，为患者提供更加舒适、便捷的服务。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服务设施升级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服务质量改善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https://d.book118.com/875010222033011111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2024-09-16T20:28:10.604</cp:lastPrinted>
  <dcterms:created xsi:type="dcterms:W3CDTF">2024-09-16T12:28:10Z</dcterms:created>
  <dcterms:modified xsi:type="dcterms:W3CDTF">2024-09-16T12:28:12Z</dcterms:modified>
</cp:coreProperties>
</file>