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EED6DF-99D0-4FF5-8DFA-EFD3CC7E25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585DD3-F061-41B7-B9E0-88C171A16A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159F02-9814-4610-8C03-2E16EFBDDD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B6EEBE-3D9F-4E04-A0EE-4CFFBF5DA0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EF40CD-1E38-4D10-80A4-C37A3F768D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86A1C1-009D-4DAC-AE11-8CBA241862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9B3F09-0F2F-46A2-B873-F1E587C8FD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F85277-743C-4BE1-9232-6A0D81BC11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094FBE-D096-4758-B95E-9C4043ABF2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3AB6A2-5F7D-40BA-9C01-DC490733AE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505361-5DE8-4CAB-8DA1-8B7B9D2394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01203310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微软雅黑" panose="020b0503020204020204" charset="-122"/>
                <a:ea typeface="微软雅黑" panose="020b0503020204020204" charset="-122"/>
                <a:cs typeface="微软雅黑" panose="020b0503020204020204" charset="-122"/>
              </a:rPr>
              <a:t>个人在历史上的作用</a:t>
            </a:r>
            <a:endParaRPr lang="en-US" sz="517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汇报人：AA</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2024-01-18</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引言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个人在历史上的角色定位</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个人在历史变革中的作用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个人在文化传承中的作用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个人在历史事件中的作用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个人在历史研究中的价值</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结论与展望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微软雅黑" panose="020b0503020204020204" charset="-122"/>
                <a:ea typeface="微软雅黑" panose="020b0503020204020204" charset="-122"/>
                <a:cs typeface="微软雅黑" panose="020b0503020204020204" charset="-122"/>
              </a:rPr>
              <a:t>01</a:t>
            </a:r>
            <a:endParaRPr lang="en-US" sz="9225" b="1">
              <a:solidFill>
                <a:schemeClr val="accent3">
                  <a:lumMod val="60000"/>
                  <a:lumOff val="40000"/>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微软雅黑" panose="020b0503020204020204" charset="-122"/>
                <a:ea typeface="微软雅黑" panose="020b0503020204020204" charset="-122"/>
                <a:cs typeface="微软雅黑" panose="020b0503020204020204" charset="-122"/>
              </a:rPr>
              <a:t>引言</a:t>
            </a:r>
            <a:endParaRPr lang="en-US" sz="457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主题的提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个人在历史上的作用是一个复杂而多维的问题，涉及个人与历史进程、社会变革、文化传承等多个方面的关系。</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在历史研究中，个人往往被视为历史事件的参与者和见证者，其作用和影响不容忽视。</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通过对个人在历史上作用的研究，可以深入了解历史进程中个人的地位、作用和影响，进而揭示历史发展的内在逻辑和规律。</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此外，研究个人在历史上的作用还有助于我们更加全面地评价历史人物和历史事件，避免简单化和片面化的历史观。</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同时，该研究也有助于我们更好地认识和理解个人与社会、个人与历史之间的互动关系，为当代社会的发展和进步提供历史借鉴和启示。</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研究目的和意义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微软雅黑" panose="020b0503020204020204" charset="-122"/>
                <a:ea typeface="微软雅黑" panose="020b0503020204020204" charset="-122"/>
                <a:cs typeface="微软雅黑" panose="020b0503020204020204" charset="-122"/>
              </a:rPr>
              <a:t>02</a:t>
            </a:r>
            <a:endParaRPr lang="en-US" sz="9225" b="1">
              <a:solidFill>
                <a:schemeClr val="accent3">
                  <a:lumMod val="60000"/>
                  <a:lumOff val="40000"/>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微软雅黑" panose="020b0503020204020204" charset="-122"/>
                <a:ea typeface="微软雅黑" panose="020b0503020204020204" charset="-122"/>
                <a:cs typeface="微软雅黑" panose="020b0503020204020204" charset="-122"/>
              </a:rPr>
              <a:t>个人在历史上的角色定位</a:t>
            </a:r>
            <a:endParaRPr lang="en-US" sz="457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667" b="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个人是历史的创造者</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个人的思想、创新和行动可以推动历史的发展，改变历史的走向。</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个人是历史的参与者</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个人通过自身的行动和决策参与到历史进程中，对历史发展产生影响。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个人是历史的见证者</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个人经历和见证历史事件，通过个人的视角和经历来记录和传承历史。</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个人与历史的关系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5417" b="1541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领袖人物</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领袖人物在历史进程中发挥重要作用，他们的决策和行动往往对历史产生深远影响。</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知识分子</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知识分子通过他们的思想、学说和作品影响社会观念和文化传统，推动历史进步。</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普通民众</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普通民众是历史的主体，他们的生产、生活和斗争构成历史的基础和动力。</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个人在历史进程中的定位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行动影响</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个人的勇敢行动、革命斗争和社会改革可以推动社会变革和历史发展。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科技影响</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个人的科技发明和创新可以推动社会生产力和科技进步，改变历史走向。</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艺术影响</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个人的艺术创作和表现可以影响社会审美和文化传承，丰富历史内涵。</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思想影响</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个人的思想、观念和理论创新可以影响社会思潮和文化传统，推动历史进步。</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个人对历史的影响方式</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微软雅黑" panose="020b0503020204020204" charset="-122"/>
                <a:ea typeface="微软雅黑" panose="020b0503020204020204" charset="-122"/>
                <a:cs typeface="微软雅黑" panose="020b0503020204020204" charset="-122"/>
              </a:rPr>
              <a:t>03</a:t>
            </a:r>
            <a:endParaRPr lang="en-US" sz="9225" b="1">
              <a:solidFill>
                <a:schemeClr val="accent3">
                  <a:lumMod val="60000"/>
                  <a:lumOff val="40000"/>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微软雅黑" panose="020b0503020204020204" charset="-122"/>
                <a:ea typeface="微软雅黑" panose="020b0503020204020204" charset="-122"/>
                <a:cs typeface="微软雅黑" panose="020b0503020204020204" charset="-122"/>
              </a:rPr>
              <a:t>个人在历史变革中的作用</a:t>
            </a:r>
            <a:endParaRPr lang="en-US" sz="457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833" r="1783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历史上的伟大领袖，如政治领袖、军事将领、革命家等，他们的决策和行动往往对历史进程产生深远影响，推动社会变革。</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领袖人物</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他们的思想和理论创新对历史变革起到重要推动作用，为社会发展提供新的思路和方向。</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思想家和哲学家</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他们的科学发现和技术创新对历史变革产生巨大推动力，改变人类生活方式和社会结构。</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科学家和发明家</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历史变革的推动者</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社会精英</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包括政治家、企业家、文化名人等，他们在历史变革中扮演重要角色，通过自身的影响力和资源参与社会变革。</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知识分子</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作为文化传承和创新的重要力量，知识分子在历史变革中发挥独特作用，通过思想启蒙和文化传播推动社会进步。</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人民群众</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作为历史变革的主体力量，人民群众通过集体行动和社会运动参与历史进程，推动社会进步和发展。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rcRect t="21125" b="21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历史变革的参与者</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他们通过记录和整理历史事件和文献资料，为后人提供历史变革的见证和参考。</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史学家和文献记录者</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艺术作品和文化遗产作为历史变革的重要载体，见证了不同历史时期的社会风貌和文化传承。</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艺术作品和文化遗产</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口碑传播和民间传说作为历史变革的非正式记录方式，传递了历史变革中的故事和经验教训。</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口碑传播和民间传说</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9" name="Picture 9"/>
          <p:cNvPicPr>
            <a:picLocks noChangeAspect="1"/>
          </p:cNvPicPr>
          <p:nvPr/>
        </p:nvPicPr>
        <p:blipFill>
          <a:blip r:embed="rId2"/>
          <a:srcRect l="16833" r="1683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历史变革的见证者</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微软雅黑" panose="020b0503020204020204" charset="-122"/>
                <a:ea typeface="微软雅黑" panose="020b0503020204020204" charset="-122"/>
                <a:cs typeface="微软雅黑" panose="020b0503020204020204" charset="-122"/>
              </a:rPr>
              <a:t>04</a:t>
            </a:r>
            <a:endParaRPr lang="en-US" sz="9225" b="1">
              <a:solidFill>
                <a:schemeClr val="accent3">
                  <a:lumMod val="60000"/>
                  <a:lumOff val="40000"/>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微软雅黑" panose="020b0503020204020204" charset="-122"/>
                <a:ea typeface="微软雅黑" panose="020b0503020204020204" charset="-122"/>
                <a:cs typeface="微软雅黑" panose="020b0503020204020204" charset="-122"/>
              </a:rPr>
              <a:t>个人在文化传承中的作用</a:t>
            </a:r>
            <a:endParaRPr lang="en-US" sz="457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https://d.book118.com/875012033104011101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2024-09-09T14:39:00.107</cp:lastPrinted>
  <dcterms:created xsi:type="dcterms:W3CDTF">2024-09-09T06:39:00Z</dcterms:created>
  <dcterms:modified xsi:type="dcterms:W3CDTF">2024-09-09T06:39:02Z</dcterms:modified>
</cp:coreProperties>
</file>