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E2A6A-F5E5-458D-8923-B2F9B1174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9D8BA-4E50-41D3-A334-94EDDE2CB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362C1-2BFC-48AD-B7CE-D55AEB35A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EDA13-2021-4050-8182-503F442E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B66E0D-4465-4158-94E7-C85E3BACF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145221-3F94-42E9-AF22-D2BD1292B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F117C3-7118-4B00-B13B-5E5C574F2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1DE9B-68CE-4BC5-8C67-774443F90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903BA-1F47-4F64-9366-64BE5C918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86182-F22F-4ED6-BA66-9E3FF04F0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8FF01-F630-4582-9FCB-BAE65E084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13000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护理文书书写新规范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护理文书书写的基本要求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护理文书书写的具体内容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护理文书书写新规范解读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护理文书书写常见问题及改进措施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护理文书是护理人员在临床工作中所记录的文件，包括护理计划、护理记录、交接班报告等。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护理文书书写新规范旨在统一和规范护理文书的书写标准，提高护理文书的书写质量和可靠性，保障患者的安全和权益。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护理文书记录了患者的病情变化、治疗措施和护理要点，为医生提供重要参考。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规范的护理文书有助于减少医疗差错和纠纷，保障患者的安全和权益。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护理文书是评价护理质量的重要依据，通过规范书写，可以提高护理服务质量。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早期护理文书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早期的护理文书主要是手写记录，内容较为简单，格式不统一。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电子化护理文书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随着信息技术的发展，电子化护理文书逐渐普及，提高了书写效率和准确性。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新规范的发展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为适应医疗技术的进步和患者的需求，护理文书书写新规范不断发展和完善，提高了护理文书的规范性和可靠性。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护理文书书写的基本要求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文字工整、清晰，易于阅读。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使用中文书写，避免使用错别字、简化字。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使用国家规定的规范汉字和标点符号。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准确记录患者病情变化、护理措施及效果评价。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重点突出，条理清晰，逻辑性强。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及时记录，避免遗漏或重复。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按照规定的格式书写，包括患者基本信息、护理计划、护理记录、交接班记录等。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格式统一，排版整齐。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使用规定的表格或模板，便于整理和归档。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护理文书书写的具体内容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姓名、性别、年龄、籍贯、联系方式等。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既往病史、家族病史、过敏史等。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入院诊断、病情状况、治疗方案等。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患者诊断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根据患者病情和需求，制定具体的护理目标，如预防并发症、提高生活质量等。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为实现护理目标，制定具体的护理措施，如定时记录生命体征、评估患者情况等。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对护理效果进行评价，及时调整护理计划，确保护理目标的实现。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记录患者体温、脉搏、呼吸、血压等指标。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生命体征记录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记录患者病情状况、症状变化、疼痛程度等。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记录护理操作过程、操作时间、操作人员等信息。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https://d.book118.com/875013000322011100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2024-09-08T21:56:06.365</cp:lastPrinted>
  <dcterms:created xsi:type="dcterms:W3CDTF">2024-09-08T13:56:06Z</dcterms:created>
  <dcterms:modified xsi:type="dcterms:W3CDTF">2024-09-08T13:56:08Z</dcterms:modified>
</cp:coreProperties>
</file>