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E449E-1126-41C8-961A-E7C4F772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C0945-8101-4974-BFC3-E7824B22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91621-4716-4441-BEA2-2E555BC2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C7A93-5BD1-4341-BE61-E684824BA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17666-E6EA-49D9-8F20-EC9243737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E2B53-8CEF-492F-8489-5771FA74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09F07-6B43-4F2A-8DB6-A2D64A12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B3161-2F64-4A21-869F-2C169473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3C019-63A3-4C3B-B651-43B11667F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B988C-93EC-4764-8837-50CD952B0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8FF60-3B78-47CC-8FF7-8B6850A51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141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旅游行业操作规范培训课件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旅游从业人员职业素养与行为规范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酒店服务操作规范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旅游安全管理与应急处理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旅游行业是指为旅游者提供旅游服务的一系列经济活动的总称，包括旅游交通、旅游住宿、旅游餐饮、旅游景区、旅游购物等多个方面。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按照旅游方式和旅游目的的不同，旅游行业可分为团队旅游、散客旅游、商务旅游、度假旅游、探险旅游等多种类型。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旅游行业现状及发展趋势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近年来，我国旅游业发展迅速，旅游消费不断升级，旅游市场日益繁荣。同时，旅游业也面临着竞争激烈、服务质量参差不齐等问题。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未来，随着人们生活水平的提高和旅游消费观念的转变，旅游业将继续保持快速增长。同时，旅游业将更加注重个性化、品质化和多元化发展。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旅游行业相关法律法规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该法规定了旅游者的权利和义务、旅游经营者的经营行为、旅游安全与卫生等方面的内容，是规范我国旅游业的基本法律。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《旅行社条例》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该条例规定了旅行社的设立条件、经营范围、服务质量标准等方面的内容，是规范旅行社经营行为的重要法规。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《导游人员管理条例》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该条例规定了导游人员的资格条件、职责权利、行为规范等方面的内容，是保障导游人员合法权益和提高导游服务质量的重要法规。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《中华人民共和国旅游法》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旅游从业人员职业素养与行为规范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掌握旅游行业相关知识，包括旅游目的地、旅游产品、旅游服务等方面的知识。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具备良好的语言表达能力，能够使用流利的普通话和外语与游客进行交流。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树立“游客至上”的服务理念，关注游客需求，提供热情周到的服务。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具备应对突发事件和处理游客投诉的能力，保持冷静、灵活应对。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应变能力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旅游从业人员职业素养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77" r="250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旅游从业人员行为规范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保持整洁的仪容仪表，穿着符合职业身份的服装，佩戴工作证件。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使用文明礼貌用语，尊重游客，避免使用粗俗语言。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严格遵守时间安排，不迟到、不早退，信守对游客的承诺。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爱护旅游资源和环境，不乱扔垃圾，不破坏自然景观和文物古迹。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文明用语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守时守信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25" b="20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旅游从业人员职业道德与礼仪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遵守职业道德规范，诚信经营，不欺诈游客，维护旅游行业声誉。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掌握基本的社交礼仪和商务礼仪，尊重他人，展现良好的职业形象。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尊重不同国家和地区的文化传统和风俗习惯，不歧视任何游客。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严格遵守保密规定，不泄露游客个人信息和旅游行程安排等相关机密。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包括具备固定的经营场所、必要的营业设施、符合规定的注册资本和质量保证金等。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需向相关旅游行政管理部门提出申请，并提交必要的文件和资料，经审核批准后方可取得旅行社业务经营许可证。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旅行社设立条件及程序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包括国内旅游业务、入境旅游业务和出境旅游业务等。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涵盖旅游产品设计、宣传促销、招徕咨询、组织接待等各个环节，以及为旅游者提供交通、住宿、餐饮、游览、购物、娱乐等综合性服务。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旅行社经营范围与业务内容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应加强对员工的培训教育，提高其服务意识和业务水平，确保为旅游者提供优质的服务。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应建立健全团队管理制度，加强团队之间的协作与沟通，确保旅游行程的顺利进行和旅游者的安全。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应配备与经营规模相适应的管理人员、导游人员和其他从业人员，并确保其具备相应的资质和业务能力。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旅行社团队管理要求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导游服务操作规范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https://d.book118.com/875014131023011101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2024-09-09T08:41:55.618</cp:lastPrinted>
  <dcterms:created xsi:type="dcterms:W3CDTF">2024-09-09T00:41:55Z</dcterms:created>
  <dcterms:modified xsi:type="dcterms:W3CDTF">2024-09-09T00:41:57Z</dcterms:modified>
</cp:coreProperties>
</file>