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45470-0D5C-4D9C-85C8-463F0352A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E169A-2E06-4C7E-A40B-3CFD9CC40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67F5F-50F0-4561-9DD4-C38561A17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9CB6A-D5A0-4338-8DA1-6A052E7CF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AF22AC-D885-45B6-BD9C-1EDFBAAAE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F1E35A-25E2-409E-A9CA-FED0F6B54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EABEDB-F9C6-44D8-91EE-E33C6D8FD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A0183-1898-46EA-817F-D35662E01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DD8F50-3B0B-43EE-9009-FB1628EC1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554654-147D-4FFF-9649-BE3FB7077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16919-49E3-491F-8A1F-692F8D514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014232320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游戏行业2024年宿舍管理社区建设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宿舍管理现状及挑战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社区建设目标与规划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宿舍管理优化措施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社区文化建设与活动组织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智能化技术在宿舍管理中的应用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合作与共建，实现共赢发展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宿舍管理现状及挑战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大多数游戏公司制定了宿舍管理制度，但在执行层面存在不严格、不规范等问题。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宿舍分配方式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目前游戏行业宿舍分配主要采取随机分配、按部门分配或按入职时间分配等方式，缺乏个性化考虑。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宿舍设施条件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宿舍内基本设施完善，但娱乐、健身等附加设施不足，难以满足员工多元化需求。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当前宿舍管理情况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随着90后、00后员工成为主流，他们对宿舍环境、社交氛围等提出更高要求。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员工需求多样化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宿舍资源紧张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管理难度加大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08" r="15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游戏行业快速发展，员工数量不断增加，宿舍资源日趋紧张，如何合理分配成为难题。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员工流动性增强，宿舍管理涉及人员多、事项杂，传统管理方式难以应对。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39" b="20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074" b="407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宿舍管理的重要性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提升员工满意度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良好的宿舍环境和管理制度可以提高员工的生活质量和幸福感，进而提升工作满意度和绩效。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促进企业文化建设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宿舍是员工生活的重要场所，也是企业文化建设的延伸地，通过宿舍管理可以塑造积极向上的企业氛围。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保障员工安全与权益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规范的宿舍管理可以确保员工的人身安全和财产安全，维护员工的合法权益。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社区建设目标与规划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提升宿舍居住体验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通过优化宿舍环境、完善生活设施，为游戏行业从业者提供舒适、便捷的居住条件。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促进交流与合作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构建宿舍社区交流平台，推动从业者之间的交流与合作，形成良好的行业氛围。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培养健康生活方式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通过组织多样化的活动，引导从业者培养健康的生活方式和积极的生活态度。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社区建设目标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根据从业者的不同需求和特点，将宿舍区域划分为单人间、双人间、多人间等不同类型的住宿区域。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宿舍区域划分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设置公共休息区、娱乐区、学习区等，满足从业者的多样化需求，促进彼此间的互动与交流。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公共空间规划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配备完善的餐饮、健身、洗衣等生活设施，提供便捷的生活服务，提高居住便利性。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配套设施完善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规划与布局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社区活动组织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定期举办各类社区活动，如技能分享会、行业研讨会、团建活动等，增进从业者之间的联系与了解。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宿舍文化建设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通过宿舍装饰、文化墙等形式，展示游戏行业文化特色，营造浓厚的行业氛围。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行业资源共享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与游戏行业协会、企业等合作，共享行业资源，为从业者提供更多学习、交流机会。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资源整合与利用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宿舍管理优化措施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设立宿舍管理委员会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由宿舍成员选举产生，负责监督和执行宿舍管理规定，促进宿舍内部的自我管理和自我教育。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对遵守宿舍管理规定的成员给予奖励，对违反规定的成员进行适当的惩罚，以维护宿舍管理的严肃性和公平性。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制定全面的宿舍管理规定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明确每个宿舍成员的责任和义务，包括卫生、安全、作息等方面，确保宿舍环境的整洁和秩序。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完善宿舍管理制度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提高管理人员的业务水平和综合素质，使其能够更好地履行宿舍管理职责。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加强宿舍管理人员培训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通过聘请专业的宿舍管理团队，提供更为专业、高效的宿舍管理服务。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引入专业化管理团队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鼓励管理人员与宿舍成员建立良好的沟通关系，及时了解宿舍成员的需求和问题，提高管理的针对性和有效性。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促进管理人员与宿舍成员沟通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提高宿舍管理人员素质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https://d.book118.com/875014232320011033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2024-08-29T01:41:44.670</cp:lastPrinted>
  <dcterms:created xsi:type="dcterms:W3CDTF">2024-08-28T17:41:44Z</dcterms:created>
  <dcterms:modified xsi:type="dcterms:W3CDTF">2024-08-28T17:41:46Z</dcterms:modified>
</cp:coreProperties>
</file>